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1.xml" ContentType="application/vnd.openxmlformats-officedocument.presentationml.notesSlide+xml"/>
  <Override PartName="/ppt/comments/modernComment_100_7E923C18.xml" ContentType="application/vnd.ms-powerpoint.comment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2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3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4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5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6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7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8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9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0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11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9" r:id="rId4"/>
    <p:sldMasterId id="2147483722" r:id="rId5"/>
  </p:sldMasterIdLst>
  <p:notesMasterIdLst>
    <p:notesMasterId r:id="rId18"/>
  </p:notesMasterIdLst>
  <p:handoutMasterIdLst>
    <p:handoutMasterId r:id="rId19"/>
  </p:handoutMasterIdLst>
  <p:sldIdLst>
    <p:sldId id="256" r:id="rId6"/>
    <p:sldId id="257" r:id="rId7"/>
    <p:sldId id="589" r:id="rId8"/>
    <p:sldId id="727" r:id="rId9"/>
    <p:sldId id="728" r:id="rId10"/>
    <p:sldId id="729" r:id="rId11"/>
    <p:sldId id="730" r:id="rId12"/>
    <p:sldId id="731" r:id="rId13"/>
    <p:sldId id="732" r:id="rId14"/>
    <p:sldId id="733" r:id="rId15"/>
    <p:sldId id="720" r:id="rId16"/>
    <p:sldId id="696" r:id="rId17"/>
  </p:sldIdLst>
  <p:sldSz cx="12192000" cy="6858000"/>
  <p:notesSz cx="7104063" cy="10234613"/>
  <p:embeddedFontLst>
    <p:embeddedFont>
      <p:font typeface="Arial Unicode MS" panose="020B0604020202020204" charset="-128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  <p:embeddedFont>
      <p:font typeface="Segoe UI Light" panose="020B0502040204020203" pitchFamily="34" charset="0"/>
      <p:regular r:id="rId33"/>
      <p:italic r:id="rId34"/>
    </p:embeddedFont>
  </p:embeddedFontLst>
  <p:custDataLst>
    <p:tags r:id="rId3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7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199D02-F446-0807-52A6-5C0D46C48229}" name="Emilie VILLETORTE" initials="EV" userId="S::evilletorte@eni.fr::60a890f2-81d8-4a9a-b988-47c91ea199b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BOUTER" initials="SB" lastIdx="9" clrIdx="0">
    <p:extLst>
      <p:ext uri="{19B8F6BF-5375-455C-9EA6-DF929625EA0E}">
        <p15:presenceInfo xmlns:p15="http://schemas.microsoft.com/office/powerpoint/2012/main" userId="S-1-5-21-1801674531-1897051121-839522115-8424" providerId="AD"/>
      </p:ext>
    </p:extLst>
  </p:cmAuthor>
  <p:cmAuthor id="2" name="Thierry RICHARD" initials="TR" lastIdx="1" clrIdx="1">
    <p:extLst>
      <p:ext uri="{19B8F6BF-5375-455C-9EA6-DF929625EA0E}">
        <p15:presenceInfo xmlns:p15="http://schemas.microsoft.com/office/powerpoint/2012/main" userId="Thierry RICHARD" providerId="None"/>
      </p:ext>
    </p:extLst>
  </p:cmAuthor>
  <p:cmAuthor id="3" name="RICHARD Thierry Admin" initials="RTA" lastIdx="3" clrIdx="2">
    <p:extLst>
      <p:ext uri="{19B8F6BF-5375-455C-9EA6-DF929625EA0E}">
        <p15:presenceInfo xmlns:p15="http://schemas.microsoft.com/office/powerpoint/2012/main" userId="RICHARD Thierry Admin" providerId="None"/>
      </p:ext>
    </p:extLst>
  </p:cmAuthor>
  <p:cmAuthor id="4" name="Barthe, Karine (EXT - FR/Lannion)" initials="BK(F" lastIdx="1" clrIdx="3">
    <p:extLst>
      <p:ext uri="{19B8F6BF-5375-455C-9EA6-DF929625EA0E}">
        <p15:presenceInfo xmlns:p15="http://schemas.microsoft.com/office/powerpoint/2012/main" userId="Barthe, Karine (EXT - FR/Lannion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CC"/>
    <a:srgbClr val="55BDFD"/>
    <a:srgbClr val="0090CD"/>
    <a:srgbClr val="F46914"/>
    <a:srgbClr val="9D4007"/>
    <a:srgbClr val="007386"/>
    <a:srgbClr val="07D3A2"/>
    <a:srgbClr val="018FA5"/>
    <a:srgbClr val="6A0DB7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82" autoAdjust="0"/>
    <p:restoredTop sz="70388" autoAdjust="0"/>
  </p:normalViewPr>
  <p:slideViewPr>
    <p:cSldViewPr snapToGrid="0">
      <p:cViewPr varScale="1">
        <p:scale>
          <a:sx n="119" d="100"/>
          <a:sy n="119" d="100"/>
        </p:scale>
        <p:origin x="420" y="108"/>
      </p:cViewPr>
      <p:guideLst>
        <p:guide orient="horz" pos="2160"/>
        <p:guide pos="3840"/>
        <p:guide pos="27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gs" Target="tags/tag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/Relationships>
</file>

<file path=ppt/comments/modernComment_100_7E923C1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310C92D-E0AE-4E39-8DAE-8B418C68F331}" authorId="{B7199D02-F446-0807-52A6-5C0D46C48229}" created="2022-01-24T13:40:37.31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23512856" sldId="256"/>
      <ac:spMk id="2" creationId="{6FA20465-108C-484C-98C8-D5CC05D665E3}"/>
      <ac:txMk cp="44" len="4">
        <ac:context len="57" hash="764422540"/>
      </ac:txMk>
    </ac:txMkLst>
    <p188:pos x="3998976" y="1822197"/>
    <p188:txBody>
      <a:bodyPr/>
      <a:lstStyle/>
      <a:p>
        <a:r>
          <a:rPr lang="fr-FR"/>
          <a:t>pour Android 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7A8EB9EB-B186-4F9A-9F85-BBB1D65C7589}" type="datetimeFigureOut">
              <a:rPr lang="fr-FR" smtClean="0">
                <a:latin typeface="Segoe UI" panose="020B0502040204020203" pitchFamily="34" charset="0"/>
              </a:rPr>
              <a:t>28/01/2022</a:t>
            </a:fld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2611C90E-7C5C-4FC7-8E56-A2E921698B81}" type="slidenum">
              <a:rPr lang="fr-FR" smtClean="0">
                <a:latin typeface="Segoe UI" panose="020B0502040204020203" pitchFamily="34" charset="0"/>
              </a:rPr>
              <a:t>‹N°›</a:t>
            </a:fld>
            <a:endParaRPr lang="fr-FR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>
                <a:latin typeface="Segoe UI" panose="020B05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>
                <a:latin typeface="Segoe UI" panose="020B0502040204020203" pitchFamily="34" charset="0"/>
              </a:defRPr>
            </a:lvl1pPr>
          </a:lstStyle>
          <a:p>
            <a:fld id="{E63BDECB-E14E-459C-896C-A883D5960C42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>
                <a:latin typeface="Segoe UI" panose="020B05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>
                <a:latin typeface="Segoe UI" panose="020B0502040204020203" pitchFamily="34" charset="0"/>
              </a:defRPr>
            </a:lvl1pPr>
          </a:lstStyle>
          <a:p>
            <a:fld id="{00CA5B4E-61E0-4854-9785-88AF627D622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axopen.com/2016/03/les-asynctask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0">
              <a:solidFill>
                <a:srgbClr val="348899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8178112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87616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M12D01KT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050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Vous savez utilisez Android Studio avec GitHub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169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0789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16960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La plupart des applications mobiles consomment des API REST JSON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 pour récupérer toutes les données nécessaires à leur fonctionnement.</a:t>
            </a:r>
          </a:p>
          <a:p>
            <a:pPr algn="l"/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Retrofit est aujourd’hui une des façons les plus simples d’implémenter des appels à des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webservices REST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.</a:t>
            </a:r>
          </a:p>
          <a:p>
            <a:pPr algn="l"/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Il s’agit d’un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client REST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. Cette librairie 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permet d’implémenter plus facilement et rapidement des requêtes réseau sur Android (Java ou Kotlin).</a:t>
            </a:r>
            <a:endParaRPr lang="fr-FR" b="0" i="0">
              <a:solidFill>
                <a:srgbClr val="363636"/>
              </a:solidFill>
              <a:effectLst/>
              <a:latin typeface="+mn-lt"/>
            </a:endParaRPr>
          </a:p>
          <a:p>
            <a:pPr algn="l"/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Retrofit nous évite ainsi d’installer manuellement toutes les parties nécessaires à l’exécution d’une requête, comme par exemple la gestion des réponses JSON ou la création d’une </a:t>
            </a:r>
            <a:r>
              <a:rPr lang="fr-FR" b="1" i="0" u="none" strike="noStrike">
                <a:solidFill>
                  <a:srgbClr val="9A12B4"/>
                </a:solidFill>
                <a:effectLst/>
                <a:latin typeface="+mn-lt"/>
                <a:hlinkClick r:id="rId3"/>
              </a:rPr>
              <a:t>AsyncTask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.</a:t>
            </a:r>
          </a:p>
          <a:p>
            <a:pPr algn="l"/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Cela permet un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gain de temps conséquent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 et un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code plus clair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 pour des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performances équivalentes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.</a:t>
            </a:r>
          </a:p>
          <a:p>
            <a:pPr algn="l"/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Depuis, </a:t>
            </a:r>
            <a:r>
              <a:rPr lang="fr-FR" b="1" i="0">
                <a:solidFill>
                  <a:srgbClr val="1A1A1A"/>
                </a:solidFill>
                <a:effectLst/>
                <a:latin typeface="+mn-lt"/>
              </a:rPr>
              <a:t>Retrofit 2.6 supporte l’utilisation des coroutines</a:t>
            </a:r>
            <a:r>
              <a:rPr lang="fr-FR" b="0" i="0">
                <a:solidFill>
                  <a:srgbClr val="363636"/>
                </a:solidFill>
                <a:effectLst/>
                <a:latin typeface="+mn-lt"/>
              </a:rPr>
              <a:t>. Cela permet de ne plus utiliser de callback ou la fonction enqueue.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4615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Toutes les infos en détails sur https://square.github.io/retrofit/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1729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0212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2277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40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193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6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6.sv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8.sv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6.sv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6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7.xm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8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9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0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2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5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6.xml"/><Relationship Id="rId4" Type="http://schemas.openxmlformats.org/officeDocument/2006/relationships/image" Target="../media/image8.sv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7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8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39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40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1.xml"/><Relationship Id="rId4" Type="http://schemas.openxmlformats.org/officeDocument/2006/relationships/image" Target="../media/image6.svg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4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 SLIDE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689099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168774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07787" y="0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776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16E4060-7756-488B-A8CF-45695371F1AC}"/>
              </a:ext>
            </a:extLst>
          </p:cNvPr>
          <p:cNvSpPr/>
          <p:nvPr userDrawn="1"/>
        </p:nvSpPr>
        <p:spPr>
          <a:xfrm>
            <a:off x="386999" y="1083421"/>
            <a:ext cx="3204000" cy="3204000"/>
          </a:xfrm>
          <a:prstGeom prst="ellipse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64297E8-D624-41E2-AB63-1A5E60BB4454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1038854"/>
            <a:ext cx="0" cy="2146260"/>
          </a:xfrm>
          <a:prstGeom prst="line">
            <a:avLst/>
          </a:prstGeom>
          <a:ln w="127000">
            <a:solidFill>
              <a:srgbClr val="222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que 8">
            <a:extLst>
              <a:ext uri="{FF2B5EF4-FFF2-40B4-BE49-F238E27FC236}">
                <a16:creationId xmlns:a16="http://schemas.microsoft.com/office/drawing/2014/main" id="{2CC2134C-30D2-48FC-9042-DD7DD2E9C59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3337" y="1483312"/>
            <a:ext cx="1522796" cy="19334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BF9557E-A1B1-45C8-AEDD-B2A8FF7CC812}"/>
              </a:ext>
            </a:extLst>
          </p:cNvPr>
          <p:cNvSpPr/>
          <p:nvPr userDrawn="1"/>
        </p:nvSpPr>
        <p:spPr>
          <a:xfrm>
            <a:off x="1579433" y="3599255"/>
            <a:ext cx="819135" cy="430887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QUIZ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144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16E4060-7756-488B-A8CF-45695371F1AC}"/>
              </a:ext>
            </a:extLst>
          </p:cNvPr>
          <p:cNvSpPr/>
          <p:nvPr userDrawn="1"/>
        </p:nvSpPr>
        <p:spPr>
          <a:xfrm>
            <a:off x="386999" y="1083421"/>
            <a:ext cx="3204000" cy="3204000"/>
          </a:xfrm>
          <a:prstGeom prst="ellipse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64297E8-D624-41E2-AB63-1A5E60BB4454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1038854"/>
            <a:ext cx="0" cy="2146260"/>
          </a:xfrm>
          <a:prstGeom prst="line">
            <a:avLst/>
          </a:prstGeom>
          <a:ln w="127000">
            <a:solidFill>
              <a:srgbClr val="222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que 8">
            <a:extLst>
              <a:ext uri="{FF2B5EF4-FFF2-40B4-BE49-F238E27FC236}">
                <a16:creationId xmlns:a16="http://schemas.microsoft.com/office/drawing/2014/main" id="{2CC2134C-30D2-48FC-9042-DD7DD2E9C59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3337" y="1483312"/>
            <a:ext cx="1522796" cy="19334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BF9557E-A1B1-45C8-AEDD-B2A8FF7CC812}"/>
              </a:ext>
            </a:extLst>
          </p:cNvPr>
          <p:cNvSpPr/>
          <p:nvPr userDrawn="1"/>
        </p:nvSpPr>
        <p:spPr>
          <a:xfrm>
            <a:off x="1795038" y="3599255"/>
            <a:ext cx="387927" cy="430887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TP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232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E542CD-0319-4EA3-B17C-155A583039E9}"/>
              </a:ext>
            </a:extLst>
          </p:cNvPr>
          <p:cNvSpPr/>
          <p:nvPr userDrawn="1"/>
        </p:nvSpPr>
        <p:spPr>
          <a:xfrm>
            <a:off x="3956624" y="-992393"/>
            <a:ext cx="826495" cy="826495"/>
          </a:xfrm>
          <a:prstGeom prst="rect">
            <a:avLst/>
          </a:prstGeom>
          <a:solidFill>
            <a:srgbClr val="F46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328D19D-4040-45B5-937E-CBA937C7EBF8}"/>
              </a:ext>
            </a:extLst>
          </p:cNvPr>
          <p:cNvSpPr/>
          <p:nvPr userDrawn="1"/>
        </p:nvSpPr>
        <p:spPr>
          <a:xfrm>
            <a:off x="5056069" y="-992393"/>
            <a:ext cx="826495" cy="826495"/>
          </a:xfrm>
          <a:prstGeom prst="rect">
            <a:avLst/>
          </a:prstGeom>
          <a:solidFill>
            <a:srgbClr val="B01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6E809B9-47CA-4295-A34A-67317FFE6962}"/>
              </a:ext>
            </a:extLst>
          </p:cNvPr>
          <p:cNvSpPr/>
          <p:nvPr userDrawn="1"/>
        </p:nvSpPr>
        <p:spPr>
          <a:xfrm>
            <a:off x="6155513" y="-992393"/>
            <a:ext cx="826495" cy="826495"/>
          </a:xfrm>
          <a:prstGeom prst="rect">
            <a:avLst/>
          </a:prstGeom>
          <a:solidFill>
            <a:srgbClr val="6A0D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EEBBC02-612B-4739-B9E6-9601A074E655}"/>
              </a:ext>
            </a:extLst>
          </p:cNvPr>
          <p:cNvSpPr/>
          <p:nvPr userDrawn="1"/>
        </p:nvSpPr>
        <p:spPr>
          <a:xfrm>
            <a:off x="3956624" y="-2219029"/>
            <a:ext cx="826495" cy="826495"/>
          </a:xfrm>
          <a:prstGeom prst="rect">
            <a:avLst/>
          </a:prstGeom>
          <a:solidFill>
            <a:srgbClr val="07D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8BC8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B8CC412-A2F4-430B-9345-C041B0325FD1}"/>
              </a:ext>
            </a:extLst>
          </p:cNvPr>
          <p:cNvSpPr/>
          <p:nvPr userDrawn="1"/>
        </p:nvSpPr>
        <p:spPr>
          <a:xfrm rot="16200000">
            <a:off x="5056068" y="-2219028"/>
            <a:ext cx="826496" cy="826496"/>
          </a:xfrm>
          <a:prstGeom prst="rect">
            <a:avLst/>
          </a:pr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8463699-C8DC-4716-950C-EBA27B74F1B6}"/>
              </a:ext>
            </a:extLst>
          </p:cNvPr>
          <p:cNvSpPr/>
          <p:nvPr userDrawn="1"/>
        </p:nvSpPr>
        <p:spPr>
          <a:xfrm rot="16200000">
            <a:off x="6155512" y="-2219028"/>
            <a:ext cx="826496" cy="826496"/>
          </a:xfrm>
          <a:prstGeom prst="rect">
            <a:avLst/>
          </a:prstGeom>
          <a:solidFill>
            <a:srgbClr val="009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E8450A0-10BE-43BE-9745-D2F0AD26CF33}"/>
              </a:ext>
            </a:extLst>
          </p:cNvPr>
          <p:cNvSpPr/>
          <p:nvPr userDrawn="1"/>
        </p:nvSpPr>
        <p:spPr>
          <a:xfrm rot="16200000">
            <a:off x="7254957" y="-2219028"/>
            <a:ext cx="826496" cy="826496"/>
          </a:xfrm>
          <a:prstGeom prst="rect">
            <a:avLst/>
          </a:prstGeom>
          <a:solidFill>
            <a:srgbClr val="018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8E4FAAB-F214-4033-A58E-2698649AB840}"/>
              </a:ext>
            </a:extLst>
          </p:cNvPr>
          <p:cNvSpPr/>
          <p:nvPr userDrawn="1"/>
        </p:nvSpPr>
        <p:spPr>
          <a:xfrm rot="16200000">
            <a:off x="8354402" y="-2219028"/>
            <a:ext cx="826496" cy="826496"/>
          </a:xfrm>
          <a:prstGeom prst="rect">
            <a:avLst/>
          </a:prstGeom>
          <a:solidFill>
            <a:srgbClr val="007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5478C9B-9FEB-4846-B43E-A0EE3E620FAD}"/>
              </a:ext>
            </a:extLst>
          </p:cNvPr>
          <p:cNvSpPr/>
          <p:nvPr userDrawn="1"/>
        </p:nvSpPr>
        <p:spPr>
          <a:xfrm rot="16200000">
            <a:off x="7254957" y="-992393"/>
            <a:ext cx="826496" cy="826496"/>
          </a:xfrm>
          <a:prstGeom prst="rect">
            <a:avLst/>
          </a:prstGeom>
          <a:solidFill>
            <a:srgbClr val="005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3D52872-5B47-460F-A1E8-60F300FA450A}"/>
              </a:ext>
            </a:extLst>
          </p:cNvPr>
          <p:cNvSpPr/>
          <p:nvPr userDrawn="1"/>
        </p:nvSpPr>
        <p:spPr>
          <a:xfrm rot="16200000">
            <a:off x="8354402" y="-992393"/>
            <a:ext cx="826496" cy="826496"/>
          </a:xfrm>
          <a:prstGeom prst="rect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A014F17-999A-4CA8-91A4-FC3C479B068D}"/>
              </a:ext>
            </a:extLst>
          </p:cNvPr>
          <p:cNvSpPr/>
          <p:nvPr userDrawn="1"/>
        </p:nvSpPr>
        <p:spPr>
          <a:xfrm>
            <a:off x="2947987" y="2037394"/>
            <a:ext cx="236934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61" name="Group 3">
            <a:extLst>
              <a:ext uri="{FF2B5EF4-FFF2-40B4-BE49-F238E27FC236}">
                <a16:creationId xmlns:a16="http://schemas.microsoft.com/office/drawing/2014/main" id="{1C59F45A-4CE8-407A-BB14-E0A19BA50A9B}"/>
              </a:ext>
            </a:extLst>
          </p:cNvPr>
          <p:cNvGrpSpPr/>
          <p:nvPr userDrawn="1"/>
        </p:nvGrpSpPr>
        <p:grpSpPr>
          <a:xfrm>
            <a:off x="2825470" y="1610553"/>
            <a:ext cx="2608356" cy="549189"/>
            <a:chOff x="1491054" y="1804020"/>
            <a:chExt cx="2371541" cy="499328"/>
          </a:xfrm>
        </p:grpSpPr>
        <p:sp>
          <p:nvSpPr>
            <p:cNvPr id="62" name="Right Triangle 4">
              <a:extLst>
                <a:ext uri="{FF2B5EF4-FFF2-40B4-BE49-F238E27FC236}">
                  <a16:creationId xmlns:a16="http://schemas.microsoft.com/office/drawing/2014/main" id="{EE029548-AA49-4568-ADC6-0BF544704B8A}"/>
                </a:ext>
              </a:extLst>
            </p:cNvPr>
            <p:cNvSpPr/>
            <p:nvPr/>
          </p:nvSpPr>
          <p:spPr>
            <a:xfrm flipV="1">
              <a:off x="3755845" y="2192215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9A7588D-A0FE-415F-B92A-8244D1A2DF33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64" name="Right Triangle 6">
              <a:extLst>
                <a:ext uri="{FF2B5EF4-FFF2-40B4-BE49-F238E27FC236}">
                  <a16:creationId xmlns:a16="http://schemas.microsoft.com/office/drawing/2014/main" id="{2270E7D9-774F-4F87-B5B9-3091A4FC882F}"/>
                </a:ext>
              </a:extLst>
            </p:cNvPr>
            <p:cNvSpPr/>
            <p:nvPr/>
          </p:nvSpPr>
          <p:spPr>
            <a:xfrm flipH="1" flipV="1">
              <a:off x="1494433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F7EF9C1-3F5E-4CF7-A722-FA48CCF352A5}"/>
              </a:ext>
            </a:extLst>
          </p:cNvPr>
          <p:cNvSpPr/>
          <p:nvPr userDrawn="1"/>
        </p:nvSpPr>
        <p:spPr>
          <a:xfrm>
            <a:off x="5711094" y="203739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68" name="Group 40">
            <a:extLst>
              <a:ext uri="{FF2B5EF4-FFF2-40B4-BE49-F238E27FC236}">
                <a16:creationId xmlns:a16="http://schemas.microsoft.com/office/drawing/2014/main" id="{55D28910-E916-410A-AE76-080F2DBF236A}"/>
              </a:ext>
            </a:extLst>
          </p:cNvPr>
          <p:cNvGrpSpPr/>
          <p:nvPr userDrawn="1"/>
        </p:nvGrpSpPr>
        <p:grpSpPr>
          <a:xfrm>
            <a:off x="5592663" y="1610553"/>
            <a:ext cx="2609405" cy="549189"/>
            <a:chOff x="1490102" y="1804020"/>
            <a:chExt cx="2372494" cy="499328"/>
          </a:xfrm>
        </p:grpSpPr>
        <p:sp>
          <p:nvSpPr>
            <p:cNvPr id="69" name="Right Triangle 41">
              <a:extLst>
                <a:ext uri="{FF2B5EF4-FFF2-40B4-BE49-F238E27FC236}">
                  <a16:creationId xmlns:a16="http://schemas.microsoft.com/office/drawing/2014/main" id="{2DA7F6E1-3191-4F1B-BE17-9B0C202FD49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D48954B-DB03-4F59-B000-900A0AE47525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1" name="Right Triangle 43">
              <a:extLst>
                <a:ext uri="{FF2B5EF4-FFF2-40B4-BE49-F238E27FC236}">
                  <a16:creationId xmlns:a16="http://schemas.microsoft.com/office/drawing/2014/main" id="{B1B90389-0CC9-414E-B5F6-18E197FBF1CC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DE3EEA14-043F-4B54-875D-D1589387167B}"/>
              </a:ext>
            </a:extLst>
          </p:cNvPr>
          <p:cNvSpPr/>
          <p:nvPr userDrawn="1"/>
        </p:nvSpPr>
        <p:spPr>
          <a:xfrm>
            <a:off x="8479334" y="203739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75" name="Group 47">
            <a:extLst>
              <a:ext uri="{FF2B5EF4-FFF2-40B4-BE49-F238E27FC236}">
                <a16:creationId xmlns:a16="http://schemas.microsoft.com/office/drawing/2014/main" id="{C70C7447-6D6B-4497-B0D2-A25F9EEAA523}"/>
              </a:ext>
            </a:extLst>
          </p:cNvPr>
          <p:cNvGrpSpPr/>
          <p:nvPr userDrawn="1"/>
        </p:nvGrpSpPr>
        <p:grpSpPr>
          <a:xfrm>
            <a:off x="8361949" y="1610553"/>
            <a:ext cx="2607829" cy="549189"/>
            <a:chOff x="1491054" y="1804020"/>
            <a:chExt cx="2371061" cy="499328"/>
          </a:xfrm>
        </p:grpSpPr>
        <p:sp>
          <p:nvSpPr>
            <p:cNvPr id="76" name="Right Triangle 48">
              <a:extLst>
                <a:ext uri="{FF2B5EF4-FFF2-40B4-BE49-F238E27FC236}">
                  <a16:creationId xmlns:a16="http://schemas.microsoft.com/office/drawing/2014/main" id="{66C29350-0975-4718-B011-F82E09C15C0B}"/>
                </a:ext>
              </a:extLst>
            </p:cNvPr>
            <p:cNvSpPr/>
            <p:nvPr/>
          </p:nvSpPr>
          <p:spPr>
            <a:xfrm flipV="1">
              <a:off x="3753680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1054CF6-4783-4A65-AED7-1C06DC2E2FEC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8" name="Right Triangle 50">
              <a:extLst>
                <a:ext uri="{FF2B5EF4-FFF2-40B4-BE49-F238E27FC236}">
                  <a16:creationId xmlns:a16="http://schemas.microsoft.com/office/drawing/2014/main" id="{CF2A8E87-7911-405B-8A5A-229389B14819}"/>
                </a:ext>
              </a:extLst>
            </p:cNvPr>
            <p:cNvSpPr/>
            <p:nvPr/>
          </p:nvSpPr>
          <p:spPr>
            <a:xfrm flipH="1" flipV="1">
              <a:off x="1492267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DEA8E90D-9D1C-4DF0-86B6-A9CE0EB149A8}"/>
              </a:ext>
            </a:extLst>
          </p:cNvPr>
          <p:cNvSpPr/>
          <p:nvPr userDrawn="1"/>
        </p:nvSpPr>
        <p:spPr>
          <a:xfrm>
            <a:off x="2942855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2" name="Group 54">
            <a:extLst>
              <a:ext uri="{FF2B5EF4-FFF2-40B4-BE49-F238E27FC236}">
                <a16:creationId xmlns:a16="http://schemas.microsoft.com/office/drawing/2014/main" id="{C97C97D3-64F6-42E9-BDE7-AAC9CE646211}"/>
              </a:ext>
            </a:extLst>
          </p:cNvPr>
          <p:cNvGrpSpPr/>
          <p:nvPr userDrawn="1"/>
        </p:nvGrpSpPr>
        <p:grpSpPr>
          <a:xfrm>
            <a:off x="2824423" y="3844963"/>
            <a:ext cx="2609405" cy="549189"/>
            <a:chOff x="1490102" y="1804020"/>
            <a:chExt cx="2372494" cy="499328"/>
          </a:xfrm>
        </p:grpSpPr>
        <p:sp>
          <p:nvSpPr>
            <p:cNvPr id="83" name="Right Triangle 55">
              <a:extLst>
                <a:ext uri="{FF2B5EF4-FFF2-40B4-BE49-F238E27FC236}">
                  <a16:creationId xmlns:a16="http://schemas.microsoft.com/office/drawing/2014/main" id="{C4ACEF70-11E4-402A-89F5-0E00985BD65C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FC1613E-339B-489A-9057-67892416F2C0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85" name="Right Triangle 57">
              <a:extLst>
                <a:ext uri="{FF2B5EF4-FFF2-40B4-BE49-F238E27FC236}">
                  <a16:creationId xmlns:a16="http://schemas.microsoft.com/office/drawing/2014/main" id="{C8467C50-18EE-4924-B165-1D0E533382C2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88" name="Rectangle 87">
            <a:extLst>
              <a:ext uri="{FF2B5EF4-FFF2-40B4-BE49-F238E27FC236}">
                <a16:creationId xmlns:a16="http://schemas.microsoft.com/office/drawing/2014/main" id="{16AACB3D-CF02-4D14-B34A-D5890B0C2B13}"/>
              </a:ext>
            </a:extLst>
          </p:cNvPr>
          <p:cNvSpPr/>
          <p:nvPr userDrawn="1"/>
        </p:nvSpPr>
        <p:spPr>
          <a:xfrm>
            <a:off x="5711094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9" name="Group 61">
            <a:extLst>
              <a:ext uri="{FF2B5EF4-FFF2-40B4-BE49-F238E27FC236}">
                <a16:creationId xmlns:a16="http://schemas.microsoft.com/office/drawing/2014/main" id="{F2F7909D-3A48-49CD-B53C-D11718EB4206}"/>
              </a:ext>
            </a:extLst>
          </p:cNvPr>
          <p:cNvGrpSpPr/>
          <p:nvPr userDrawn="1"/>
        </p:nvGrpSpPr>
        <p:grpSpPr>
          <a:xfrm>
            <a:off x="5592663" y="3844963"/>
            <a:ext cx="2609405" cy="549189"/>
            <a:chOff x="1490102" y="1804020"/>
            <a:chExt cx="2372494" cy="499328"/>
          </a:xfrm>
        </p:grpSpPr>
        <p:sp>
          <p:nvSpPr>
            <p:cNvPr id="90" name="Right Triangle 62">
              <a:extLst>
                <a:ext uri="{FF2B5EF4-FFF2-40B4-BE49-F238E27FC236}">
                  <a16:creationId xmlns:a16="http://schemas.microsoft.com/office/drawing/2014/main" id="{4660CC44-1365-4DD2-891A-B6D504E40C0C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2DD6A9E-04C4-4B28-A3F9-CF95A01BE3F1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2" name="Right Triangle 64">
              <a:extLst>
                <a:ext uri="{FF2B5EF4-FFF2-40B4-BE49-F238E27FC236}">
                  <a16:creationId xmlns:a16="http://schemas.microsoft.com/office/drawing/2014/main" id="{768D9EC8-262A-4371-8575-8CBDF07F4FE9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4F422D8A-AE9C-4919-85EF-119DB14EC060}"/>
              </a:ext>
            </a:extLst>
          </p:cNvPr>
          <p:cNvSpPr/>
          <p:nvPr userDrawn="1"/>
        </p:nvSpPr>
        <p:spPr>
          <a:xfrm>
            <a:off x="8479334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96" name="Group 68">
            <a:extLst>
              <a:ext uri="{FF2B5EF4-FFF2-40B4-BE49-F238E27FC236}">
                <a16:creationId xmlns:a16="http://schemas.microsoft.com/office/drawing/2014/main" id="{2AEC7D88-844A-4667-B6E0-32D573B232C1}"/>
              </a:ext>
            </a:extLst>
          </p:cNvPr>
          <p:cNvGrpSpPr/>
          <p:nvPr userDrawn="1"/>
        </p:nvGrpSpPr>
        <p:grpSpPr>
          <a:xfrm>
            <a:off x="8360902" y="3844963"/>
            <a:ext cx="2611899" cy="549189"/>
            <a:chOff x="1490102" y="1804020"/>
            <a:chExt cx="2374761" cy="499328"/>
          </a:xfrm>
        </p:grpSpPr>
        <p:sp>
          <p:nvSpPr>
            <p:cNvPr id="97" name="Right Triangle 69">
              <a:extLst>
                <a:ext uri="{FF2B5EF4-FFF2-40B4-BE49-F238E27FC236}">
                  <a16:creationId xmlns:a16="http://schemas.microsoft.com/office/drawing/2014/main" id="{68F0F50B-A6BF-46E0-B272-F320F97B7B5A}"/>
                </a:ext>
              </a:extLst>
            </p:cNvPr>
            <p:cNvSpPr/>
            <p:nvPr/>
          </p:nvSpPr>
          <p:spPr>
            <a:xfrm flipV="1">
              <a:off x="3755844" y="2192216"/>
              <a:ext cx="106750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907772EE-14D6-483D-9DC6-79F4934B0473}"/>
                </a:ext>
              </a:extLst>
            </p:cNvPr>
            <p:cNvSpPr/>
            <p:nvPr/>
          </p:nvSpPr>
          <p:spPr>
            <a:xfrm>
              <a:off x="1491054" y="1804020"/>
              <a:ext cx="2373809" cy="388088"/>
            </a:xfrm>
            <a:prstGeom prst="rect">
              <a:avLst/>
            </a:prstGeom>
            <a:solidFill>
              <a:srgbClr val="55BDF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9" name="Right Triangle 71">
              <a:extLst>
                <a:ext uri="{FF2B5EF4-FFF2-40B4-BE49-F238E27FC236}">
                  <a16:creationId xmlns:a16="http://schemas.microsoft.com/office/drawing/2014/main" id="{1FF8AB95-36F4-43C1-85BA-0ED864D17D3C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102" name="Espace réservé du texte 3">
            <a:extLst>
              <a:ext uri="{FF2B5EF4-FFF2-40B4-BE49-F238E27FC236}">
                <a16:creationId xmlns:a16="http://schemas.microsoft.com/office/drawing/2014/main" id="{C847B85A-C4B7-492D-A28C-B9C9768B69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10235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3" name="Espace réservé du texte 3">
            <a:extLst>
              <a:ext uri="{FF2B5EF4-FFF2-40B4-BE49-F238E27FC236}">
                <a16:creationId xmlns:a16="http://schemas.microsoft.com/office/drawing/2014/main" id="{AF5FAAD0-59AB-4FB6-B9ED-538558656FF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90332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4" name="Espace réservé du texte 3">
            <a:extLst>
              <a:ext uri="{FF2B5EF4-FFF2-40B4-BE49-F238E27FC236}">
                <a16:creationId xmlns:a16="http://schemas.microsoft.com/office/drawing/2014/main" id="{F197602A-5132-48BF-A782-92EFCA5331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44576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5" name="Espace réservé du texte 3">
            <a:extLst>
              <a:ext uri="{FF2B5EF4-FFF2-40B4-BE49-F238E27FC236}">
                <a16:creationId xmlns:a16="http://schemas.microsoft.com/office/drawing/2014/main" id="{2F95FEC9-B913-485E-8533-FB533E4203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16652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6" name="Espace réservé du texte 3">
            <a:extLst>
              <a:ext uri="{FF2B5EF4-FFF2-40B4-BE49-F238E27FC236}">
                <a16:creationId xmlns:a16="http://schemas.microsoft.com/office/drawing/2014/main" id="{4BC3398E-DEFE-4B33-B2A8-8C78FDC6F2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49388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7" name="Espace réservé du texte 3">
            <a:extLst>
              <a:ext uri="{FF2B5EF4-FFF2-40B4-BE49-F238E27FC236}">
                <a16:creationId xmlns:a16="http://schemas.microsoft.com/office/drawing/2014/main" id="{C1D646D4-65A4-4BE3-91A6-AB1CBDEABD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98353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8" name="Espace réservé du texte 67">
            <a:extLst>
              <a:ext uri="{FF2B5EF4-FFF2-40B4-BE49-F238E27FC236}">
                <a16:creationId xmlns:a16="http://schemas.microsoft.com/office/drawing/2014/main" id="{36317F71-A3A4-4DAE-AB5C-E36A073DADE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96882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09" name="Espace réservé du texte 67">
            <a:extLst>
              <a:ext uri="{FF2B5EF4-FFF2-40B4-BE49-F238E27FC236}">
                <a16:creationId xmlns:a16="http://schemas.microsoft.com/office/drawing/2014/main" id="{02CBADC0-16E2-463A-8467-B3AC1574B0E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05854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0" name="Espace réservé du texte 67">
            <a:extLst>
              <a:ext uri="{FF2B5EF4-FFF2-40B4-BE49-F238E27FC236}">
                <a16:creationId xmlns:a16="http://schemas.microsoft.com/office/drawing/2014/main" id="{39E4B21E-CC60-427B-9AD5-A91E7AF522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449055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1" name="Espace réservé du texte 67">
            <a:extLst>
              <a:ext uri="{FF2B5EF4-FFF2-40B4-BE49-F238E27FC236}">
                <a16:creationId xmlns:a16="http://schemas.microsoft.com/office/drawing/2014/main" id="{68ADFD1D-C29A-46E3-925B-A2A4C50450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37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2" name="Espace réservé du texte 67">
            <a:extLst>
              <a:ext uri="{FF2B5EF4-FFF2-40B4-BE49-F238E27FC236}">
                <a16:creationId xmlns:a16="http://schemas.microsoft.com/office/drawing/2014/main" id="{A49C8B1C-A59A-4976-913A-D5CE80215B1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9622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3" name="Espace réservé du texte 67">
            <a:extLst>
              <a:ext uri="{FF2B5EF4-FFF2-40B4-BE49-F238E27FC236}">
                <a16:creationId xmlns:a16="http://schemas.microsoft.com/office/drawing/2014/main" id="{9D4EE529-DAA7-43E5-B8FE-25220912F64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586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812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3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2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9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7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8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8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8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9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7" grpId="0" animBg="1"/>
          <p:bldP spid="74" grpId="0" animBg="1"/>
          <p:bldP spid="81" grpId="0" animBg="1"/>
          <p:bldP spid="88" grpId="0" animBg="1"/>
          <p:bldP spid="95" grpId="0" animBg="1"/>
          <p:bldP spid="10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7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7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8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09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0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1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2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3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7" grpId="0" animBg="1"/>
          <p:bldP spid="74" grpId="0" animBg="1"/>
          <p:bldP spid="81" grpId="0" animBg="1"/>
          <p:bldP spid="88" grpId="0" animBg="1"/>
          <p:bldP spid="95" grpId="0" animBg="1"/>
          <p:bldP spid="10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7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7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8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09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0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1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2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3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</p:bldLst>
      </p:timing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87262A-261C-410C-963D-1BEAC67A5A18}"/>
              </a:ext>
            </a:extLst>
          </p:cNvPr>
          <p:cNvSpPr/>
          <p:nvPr userDrawn="1"/>
        </p:nvSpPr>
        <p:spPr>
          <a:xfrm>
            <a:off x="2947987" y="2037394"/>
            <a:ext cx="236934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B3F44569-7E5E-44F5-AF07-817DB1EE21E3}"/>
              </a:ext>
            </a:extLst>
          </p:cNvPr>
          <p:cNvGrpSpPr/>
          <p:nvPr userDrawn="1"/>
        </p:nvGrpSpPr>
        <p:grpSpPr>
          <a:xfrm>
            <a:off x="2825470" y="1610553"/>
            <a:ext cx="2608356" cy="549189"/>
            <a:chOff x="1491054" y="1804020"/>
            <a:chExt cx="2371541" cy="499328"/>
          </a:xfrm>
        </p:grpSpPr>
        <p:sp>
          <p:nvSpPr>
            <p:cNvPr id="9" name="Right Triangle 4">
              <a:extLst>
                <a:ext uri="{FF2B5EF4-FFF2-40B4-BE49-F238E27FC236}">
                  <a16:creationId xmlns:a16="http://schemas.microsoft.com/office/drawing/2014/main" id="{9F88A951-3C58-4E1F-BF95-C17EA52C8DFC}"/>
                </a:ext>
              </a:extLst>
            </p:cNvPr>
            <p:cNvSpPr/>
            <p:nvPr/>
          </p:nvSpPr>
          <p:spPr>
            <a:xfrm flipV="1">
              <a:off x="3755845" y="2192215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A81B88-76F3-4426-9585-832CF6A2E9D1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1" name="Right Triangle 6">
              <a:extLst>
                <a:ext uri="{FF2B5EF4-FFF2-40B4-BE49-F238E27FC236}">
                  <a16:creationId xmlns:a16="http://schemas.microsoft.com/office/drawing/2014/main" id="{5AAB90AB-0CD8-4253-8BF0-7C17BF1143E2}"/>
                </a:ext>
              </a:extLst>
            </p:cNvPr>
            <p:cNvSpPr/>
            <p:nvPr/>
          </p:nvSpPr>
          <p:spPr>
            <a:xfrm flipH="1" flipV="1">
              <a:off x="1494433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47A7295-14AD-4B01-AE3E-B35C36515F6E}"/>
              </a:ext>
            </a:extLst>
          </p:cNvPr>
          <p:cNvSpPr/>
          <p:nvPr userDrawn="1"/>
        </p:nvSpPr>
        <p:spPr>
          <a:xfrm>
            <a:off x="5711094" y="203739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15" name="Group 40">
            <a:extLst>
              <a:ext uri="{FF2B5EF4-FFF2-40B4-BE49-F238E27FC236}">
                <a16:creationId xmlns:a16="http://schemas.microsoft.com/office/drawing/2014/main" id="{8E02FFB9-7EF6-4E1B-96D3-CD72340A202C}"/>
              </a:ext>
            </a:extLst>
          </p:cNvPr>
          <p:cNvGrpSpPr/>
          <p:nvPr userDrawn="1"/>
        </p:nvGrpSpPr>
        <p:grpSpPr>
          <a:xfrm>
            <a:off x="5592663" y="1610553"/>
            <a:ext cx="2609405" cy="549189"/>
            <a:chOff x="1490102" y="1804020"/>
            <a:chExt cx="2372494" cy="499328"/>
          </a:xfrm>
        </p:grpSpPr>
        <p:sp>
          <p:nvSpPr>
            <p:cNvPr id="16" name="Right Triangle 41">
              <a:extLst>
                <a:ext uri="{FF2B5EF4-FFF2-40B4-BE49-F238E27FC236}">
                  <a16:creationId xmlns:a16="http://schemas.microsoft.com/office/drawing/2014/main" id="{8B3130B8-F592-48CF-9F88-45D16445C75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B6FFBAE-43DC-4352-8F46-22DEC77D047D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8" name="Right Triangle 43">
              <a:extLst>
                <a:ext uri="{FF2B5EF4-FFF2-40B4-BE49-F238E27FC236}">
                  <a16:creationId xmlns:a16="http://schemas.microsoft.com/office/drawing/2014/main" id="{708F7EB8-0FEA-4972-9767-5C2CFDEAE321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E154ACB-3269-4802-AEE0-C8BFDA53812A}"/>
              </a:ext>
            </a:extLst>
          </p:cNvPr>
          <p:cNvSpPr/>
          <p:nvPr userDrawn="1"/>
        </p:nvSpPr>
        <p:spPr>
          <a:xfrm>
            <a:off x="8479334" y="203739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23" name="Group 47">
            <a:extLst>
              <a:ext uri="{FF2B5EF4-FFF2-40B4-BE49-F238E27FC236}">
                <a16:creationId xmlns:a16="http://schemas.microsoft.com/office/drawing/2014/main" id="{936C34FF-1BCD-4DA9-A63B-74047B551EC6}"/>
              </a:ext>
            </a:extLst>
          </p:cNvPr>
          <p:cNvGrpSpPr/>
          <p:nvPr userDrawn="1"/>
        </p:nvGrpSpPr>
        <p:grpSpPr>
          <a:xfrm>
            <a:off x="8361949" y="1610553"/>
            <a:ext cx="2607829" cy="549189"/>
            <a:chOff x="1491054" y="1804020"/>
            <a:chExt cx="2371061" cy="499328"/>
          </a:xfrm>
        </p:grpSpPr>
        <p:sp>
          <p:nvSpPr>
            <p:cNvPr id="24" name="Right Triangle 48">
              <a:extLst>
                <a:ext uri="{FF2B5EF4-FFF2-40B4-BE49-F238E27FC236}">
                  <a16:creationId xmlns:a16="http://schemas.microsoft.com/office/drawing/2014/main" id="{00983107-3218-49B2-9FCB-A846FE0AC3D7}"/>
                </a:ext>
              </a:extLst>
            </p:cNvPr>
            <p:cNvSpPr/>
            <p:nvPr/>
          </p:nvSpPr>
          <p:spPr>
            <a:xfrm flipV="1">
              <a:off x="3753680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E534D7-9FCE-4962-9C06-6E477ADF1D54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26" name="Right Triangle 50">
              <a:extLst>
                <a:ext uri="{FF2B5EF4-FFF2-40B4-BE49-F238E27FC236}">
                  <a16:creationId xmlns:a16="http://schemas.microsoft.com/office/drawing/2014/main" id="{FFAD07D1-974A-4900-A432-C0BCBD3EA946}"/>
                </a:ext>
              </a:extLst>
            </p:cNvPr>
            <p:cNvSpPr/>
            <p:nvPr/>
          </p:nvSpPr>
          <p:spPr>
            <a:xfrm flipH="1" flipV="1">
              <a:off x="1492267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FD9F4895-BD66-45F3-98E8-2D56F8DA2E6F}"/>
              </a:ext>
            </a:extLst>
          </p:cNvPr>
          <p:cNvSpPr/>
          <p:nvPr userDrawn="1"/>
        </p:nvSpPr>
        <p:spPr>
          <a:xfrm>
            <a:off x="2942855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30" name="Group 54">
            <a:extLst>
              <a:ext uri="{FF2B5EF4-FFF2-40B4-BE49-F238E27FC236}">
                <a16:creationId xmlns:a16="http://schemas.microsoft.com/office/drawing/2014/main" id="{4AF3A4A3-54A8-4E56-BE84-11BDAD45D66E}"/>
              </a:ext>
            </a:extLst>
          </p:cNvPr>
          <p:cNvGrpSpPr/>
          <p:nvPr userDrawn="1"/>
        </p:nvGrpSpPr>
        <p:grpSpPr>
          <a:xfrm>
            <a:off x="2824423" y="3844963"/>
            <a:ext cx="2609405" cy="549189"/>
            <a:chOff x="1490102" y="1804020"/>
            <a:chExt cx="2372494" cy="499328"/>
          </a:xfrm>
        </p:grpSpPr>
        <p:sp>
          <p:nvSpPr>
            <p:cNvPr id="31" name="Right Triangle 55">
              <a:extLst>
                <a:ext uri="{FF2B5EF4-FFF2-40B4-BE49-F238E27FC236}">
                  <a16:creationId xmlns:a16="http://schemas.microsoft.com/office/drawing/2014/main" id="{C77C7FC4-3D03-4371-8AD4-1D93AB01A98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69DA1F4-D062-4B4A-B4DD-21C744137A39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3" name="Right Triangle 57">
              <a:extLst>
                <a:ext uri="{FF2B5EF4-FFF2-40B4-BE49-F238E27FC236}">
                  <a16:creationId xmlns:a16="http://schemas.microsoft.com/office/drawing/2014/main" id="{4E6609B3-5C3F-4621-BB49-FCD01F2D1C17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8962B40D-955D-49DF-8147-4BB26D79DF30}"/>
              </a:ext>
            </a:extLst>
          </p:cNvPr>
          <p:cNvSpPr/>
          <p:nvPr userDrawn="1"/>
        </p:nvSpPr>
        <p:spPr>
          <a:xfrm>
            <a:off x="5711094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37" name="Group 61">
            <a:extLst>
              <a:ext uri="{FF2B5EF4-FFF2-40B4-BE49-F238E27FC236}">
                <a16:creationId xmlns:a16="http://schemas.microsoft.com/office/drawing/2014/main" id="{FC57433E-8D0B-4B4F-8EBA-BCB6CD8F7CE8}"/>
              </a:ext>
            </a:extLst>
          </p:cNvPr>
          <p:cNvGrpSpPr/>
          <p:nvPr userDrawn="1"/>
        </p:nvGrpSpPr>
        <p:grpSpPr>
          <a:xfrm>
            <a:off x="5592663" y="3844963"/>
            <a:ext cx="2609405" cy="549189"/>
            <a:chOff x="1490102" y="1804020"/>
            <a:chExt cx="2372494" cy="499328"/>
          </a:xfrm>
        </p:grpSpPr>
        <p:sp>
          <p:nvSpPr>
            <p:cNvPr id="38" name="Right Triangle 62">
              <a:extLst>
                <a:ext uri="{FF2B5EF4-FFF2-40B4-BE49-F238E27FC236}">
                  <a16:creationId xmlns:a16="http://schemas.microsoft.com/office/drawing/2014/main" id="{2C98FE8C-58D2-4EE2-ADF8-C1F4739ED587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32CC033-FB7C-4F1D-8AA6-09FE4B2043A7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0" name="Right Triangle 64">
              <a:extLst>
                <a:ext uri="{FF2B5EF4-FFF2-40B4-BE49-F238E27FC236}">
                  <a16:creationId xmlns:a16="http://schemas.microsoft.com/office/drawing/2014/main" id="{8AFB30E6-310B-47D0-B970-041962CD946A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934B4FE5-0471-453E-9A12-3EDFB0B2351E}"/>
              </a:ext>
            </a:extLst>
          </p:cNvPr>
          <p:cNvSpPr/>
          <p:nvPr userDrawn="1"/>
        </p:nvSpPr>
        <p:spPr>
          <a:xfrm>
            <a:off x="8479334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44" name="Group 68">
            <a:extLst>
              <a:ext uri="{FF2B5EF4-FFF2-40B4-BE49-F238E27FC236}">
                <a16:creationId xmlns:a16="http://schemas.microsoft.com/office/drawing/2014/main" id="{C4F8138B-B2E1-4E82-95D9-68BF87F95C06}"/>
              </a:ext>
            </a:extLst>
          </p:cNvPr>
          <p:cNvGrpSpPr/>
          <p:nvPr userDrawn="1"/>
        </p:nvGrpSpPr>
        <p:grpSpPr>
          <a:xfrm>
            <a:off x="8360902" y="3844963"/>
            <a:ext cx="2611899" cy="549189"/>
            <a:chOff x="1490102" y="1804020"/>
            <a:chExt cx="2374761" cy="499328"/>
          </a:xfrm>
        </p:grpSpPr>
        <p:sp>
          <p:nvSpPr>
            <p:cNvPr id="45" name="Right Triangle 69">
              <a:extLst>
                <a:ext uri="{FF2B5EF4-FFF2-40B4-BE49-F238E27FC236}">
                  <a16:creationId xmlns:a16="http://schemas.microsoft.com/office/drawing/2014/main" id="{8E56636C-FF12-4365-BEE4-AED23E3A3F51}"/>
                </a:ext>
              </a:extLst>
            </p:cNvPr>
            <p:cNvSpPr/>
            <p:nvPr/>
          </p:nvSpPr>
          <p:spPr>
            <a:xfrm flipV="1">
              <a:off x="3755844" y="2192216"/>
              <a:ext cx="106750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09F3355-6C2D-42A5-8A6D-911DD2551E77}"/>
                </a:ext>
              </a:extLst>
            </p:cNvPr>
            <p:cNvSpPr/>
            <p:nvPr/>
          </p:nvSpPr>
          <p:spPr>
            <a:xfrm>
              <a:off x="1491054" y="1804020"/>
              <a:ext cx="2373809" cy="388088"/>
            </a:xfrm>
            <a:prstGeom prst="rect">
              <a:avLst/>
            </a:prstGeom>
            <a:solidFill>
              <a:srgbClr val="55BDF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7" name="Right Triangle 71">
              <a:extLst>
                <a:ext uri="{FF2B5EF4-FFF2-40B4-BE49-F238E27FC236}">
                  <a16:creationId xmlns:a16="http://schemas.microsoft.com/office/drawing/2014/main" id="{4DD00F89-BC5D-4302-A7D6-941A12B77694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279E46CD-E707-41D4-A49D-83DF5E802DD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10235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629469B9-77C0-42C5-8ED5-243EFC677F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90332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1E07DF51-9201-49C0-AE83-BFC5F7B2B16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44576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99ECB4F4-B944-4CC2-BDF1-0A76F148770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16652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0" name="Espace réservé du texte 3">
            <a:extLst>
              <a:ext uri="{FF2B5EF4-FFF2-40B4-BE49-F238E27FC236}">
                <a16:creationId xmlns:a16="http://schemas.microsoft.com/office/drawing/2014/main" id="{FF339F55-0184-4D6D-83D2-FD33579B9C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49388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B852CB7D-2C33-42C3-B5B8-AF5E6F2AFF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98353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8" name="Espace réservé du texte 67">
            <a:extLst>
              <a:ext uri="{FF2B5EF4-FFF2-40B4-BE49-F238E27FC236}">
                <a16:creationId xmlns:a16="http://schemas.microsoft.com/office/drawing/2014/main" id="{B8922BB9-AB4D-43E8-B8C8-8AB6A4912A8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96882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69" name="Espace réservé du texte 67">
            <a:extLst>
              <a:ext uri="{FF2B5EF4-FFF2-40B4-BE49-F238E27FC236}">
                <a16:creationId xmlns:a16="http://schemas.microsoft.com/office/drawing/2014/main" id="{474F09AD-E7A5-42AB-9CEC-0EC4710A4FC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05854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0" name="Espace réservé du texte 67">
            <a:extLst>
              <a:ext uri="{FF2B5EF4-FFF2-40B4-BE49-F238E27FC236}">
                <a16:creationId xmlns:a16="http://schemas.microsoft.com/office/drawing/2014/main" id="{88439645-F789-4640-954B-F3BF13F79B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449055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1" name="Espace réservé du texte 67">
            <a:extLst>
              <a:ext uri="{FF2B5EF4-FFF2-40B4-BE49-F238E27FC236}">
                <a16:creationId xmlns:a16="http://schemas.microsoft.com/office/drawing/2014/main" id="{6E702910-03E8-4207-9252-DB1AB1EE09F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37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2" name="Espace réservé du texte 67">
            <a:extLst>
              <a:ext uri="{FF2B5EF4-FFF2-40B4-BE49-F238E27FC236}">
                <a16:creationId xmlns:a16="http://schemas.microsoft.com/office/drawing/2014/main" id="{D7FB6DD5-B6E0-4E2F-BE4C-53524B1E073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9622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3" name="Espace réservé du texte 67">
            <a:extLst>
              <a:ext uri="{FF2B5EF4-FFF2-40B4-BE49-F238E27FC236}">
                <a16:creationId xmlns:a16="http://schemas.microsoft.com/office/drawing/2014/main" id="{ECB94B49-C85C-41B2-80D8-D0F6B56940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586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272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3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4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3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4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6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4" grpId="0" animBg="1"/>
          <p:bldP spid="22" grpId="0" animBg="1"/>
          <p:bldP spid="29" grpId="0" animBg="1"/>
          <p:bldP spid="36" grpId="0" animBg="1"/>
          <p:bldP spid="43" grpId="0" animBg="1"/>
          <p:bldP spid="6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0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0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4" grpId="0" animBg="1"/>
          <p:bldP spid="22" grpId="0" animBg="1"/>
          <p:bldP spid="29" grpId="0" animBg="1"/>
          <p:bldP spid="36" grpId="0" animBg="1"/>
          <p:bldP spid="43" grpId="0" animBg="1"/>
          <p:bldP spid="6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0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0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</p:bldLst>
      </p:timing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085848"/>
            <a:ext cx="12203574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392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62400" y="1281889"/>
            <a:ext cx="7553326" cy="274718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CD49A98-A8A2-40A5-8DA0-3BF448AB9F52}"/>
              </a:ext>
            </a:extLst>
          </p:cNvPr>
          <p:cNvSpPr/>
          <p:nvPr userDrawn="1"/>
        </p:nvSpPr>
        <p:spPr>
          <a:xfrm>
            <a:off x="386999" y="1827000"/>
            <a:ext cx="3204000" cy="3204000"/>
          </a:xfrm>
          <a:prstGeom prst="ellipse">
            <a:avLst/>
          </a:pr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360F2B7D-207E-4365-B457-1BBE558BCCE0}"/>
              </a:ext>
            </a:extLst>
          </p:cNvPr>
          <p:cNvGrpSpPr/>
          <p:nvPr userDrawn="1"/>
        </p:nvGrpSpPr>
        <p:grpSpPr>
          <a:xfrm>
            <a:off x="930652" y="2470100"/>
            <a:ext cx="2116695" cy="1917801"/>
            <a:chOff x="899308" y="2083928"/>
            <a:chExt cx="2116695" cy="1917801"/>
          </a:xfrm>
        </p:grpSpPr>
        <p:grpSp>
          <p:nvGrpSpPr>
            <p:cNvPr id="8" name="Graphique 4">
              <a:extLst>
                <a:ext uri="{FF2B5EF4-FFF2-40B4-BE49-F238E27FC236}">
                  <a16:creationId xmlns:a16="http://schemas.microsoft.com/office/drawing/2014/main" id="{558ABC15-95E3-41C5-9B09-A4063C6750D2}"/>
                </a:ext>
              </a:extLst>
            </p:cNvPr>
            <p:cNvGrpSpPr/>
            <p:nvPr/>
          </p:nvGrpSpPr>
          <p:grpSpPr>
            <a:xfrm>
              <a:off x="899308" y="2083928"/>
              <a:ext cx="2116695" cy="1917801"/>
              <a:chOff x="916083" y="130368"/>
              <a:chExt cx="1446253" cy="1194329"/>
            </a:xfrm>
            <a:no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8DCF87C1-1F7A-4A93-8AF2-6E7977129A49}"/>
                  </a:ext>
                </a:extLst>
              </p:cNvPr>
              <p:cNvSpPr/>
              <p:nvPr/>
            </p:nvSpPr>
            <p:spPr>
              <a:xfrm>
                <a:off x="916083" y="130368"/>
                <a:ext cx="1446253" cy="1194329"/>
              </a:xfrm>
              <a:custGeom>
                <a:avLst/>
                <a:gdLst>
                  <a:gd name="connsiteX0" fmla="*/ 1445904 w 1446253"/>
                  <a:gd name="connsiteY0" fmla="*/ 931734 h 1194329"/>
                  <a:gd name="connsiteX1" fmla="*/ 1445904 w 1446253"/>
                  <a:gd name="connsiteY1" fmla="*/ 64604 h 1194329"/>
                  <a:gd name="connsiteX2" fmla="*/ 1410048 w 1446253"/>
                  <a:gd name="connsiteY2" fmla="*/ 0 h 1194329"/>
                  <a:gd name="connsiteX3" fmla="*/ 44279 w 1446253"/>
                  <a:gd name="connsiteY3" fmla="*/ 0 h 1194329"/>
                  <a:gd name="connsiteX4" fmla="*/ 583 w 1446253"/>
                  <a:gd name="connsiteY4" fmla="*/ 64604 h 1194329"/>
                  <a:gd name="connsiteX5" fmla="*/ 583 w 1446253"/>
                  <a:gd name="connsiteY5" fmla="*/ 931734 h 1194329"/>
                  <a:gd name="connsiteX6" fmla="*/ 46997 w 1446253"/>
                  <a:gd name="connsiteY6" fmla="*/ 996337 h 1194329"/>
                  <a:gd name="connsiteX7" fmla="*/ 629370 w 1446253"/>
                  <a:gd name="connsiteY7" fmla="*/ 996337 h 1194329"/>
                  <a:gd name="connsiteX8" fmla="*/ 547832 w 1446253"/>
                  <a:gd name="connsiteY8" fmla="*/ 1168613 h 1194329"/>
                  <a:gd name="connsiteX9" fmla="*/ 507585 w 1446253"/>
                  <a:gd name="connsiteY9" fmla="*/ 1168613 h 1194329"/>
                  <a:gd name="connsiteX10" fmla="*/ 485632 w 1446253"/>
                  <a:gd name="connsiteY10" fmla="*/ 1181471 h 1194329"/>
                  <a:gd name="connsiteX11" fmla="*/ 506435 w 1446253"/>
                  <a:gd name="connsiteY11" fmla="*/ 1194329 h 1194329"/>
                  <a:gd name="connsiteX12" fmla="*/ 939007 w 1446253"/>
                  <a:gd name="connsiteY12" fmla="*/ 1194329 h 1194329"/>
                  <a:gd name="connsiteX13" fmla="*/ 960960 w 1446253"/>
                  <a:gd name="connsiteY13" fmla="*/ 1181471 h 1194329"/>
                  <a:gd name="connsiteX14" fmla="*/ 937857 w 1446253"/>
                  <a:gd name="connsiteY14" fmla="*/ 1168613 h 1194329"/>
                  <a:gd name="connsiteX15" fmla="*/ 898760 w 1446253"/>
                  <a:gd name="connsiteY15" fmla="*/ 1168613 h 1194329"/>
                  <a:gd name="connsiteX16" fmla="*/ 821090 w 1446253"/>
                  <a:gd name="connsiteY16" fmla="*/ 996337 h 1194329"/>
                  <a:gd name="connsiteX17" fmla="*/ 1391545 w 1446253"/>
                  <a:gd name="connsiteY17" fmla="*/ 996337 h 1194329"/>
                  <a:gd name="connsiteX18" fmla="*/ 1445904 w 1446253"/>
                  <a:gd name="connsiteY18" fmla="*/ 931734 h 1194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446253" h="1194329">
                    <a:moveTo>
                      <a:pt x="1445904" y="931734"/>
                    </a:moveTo>
                    <a:lnTo>
                      <a:pt x="1445904" y="64604"/>
                    </a:lnTo>
                    <a:cubicBezTo>
                      <a:pt x="1445904" y="29061"/>
                      <a:pt x="1449145" y="0"/>
                      <a:pt x="1410048" y="0"/>
                    </a:cubicBezTo>
                    <a:lnTo>
                      <a:pt x="44279" y="0"/>
                    </a:lnTo>
                    <a:cubicBezTo>
                      <a:pt x="-2344" y="3554"/>
                      <a:pt x="583" y="29061"/>
                      <a:pt x="583" y="64604"/>
                    </a:cubicBezTo>
                    <a:lnTo>
                      <a:pt x="583" y="931734"/>
                    </a:lnTo>
                    <a:cubicBezTo>
                      <a:pt x="583" y="967276"/>
                      <a:pt x="-8721" y="996337"/>
                      <a:pt x="46997" y="996337"/>
                    </a:cubicBezTo>
                    <a:lnTo>
                      <a:pt x="629370" y="996337"/>
                    </a:lnTo>
                    <a:lnTo>
                      <a:pt x="547832" y="1168613"/>
                    </a:lnTo>
                    <a:lnTo>
                      <a:pt x="507585" y="1168613"/>
                    </a:lnTo>
                    <a:cubicBezTo>
                      <a:pt x="487514" y="1168613"/>
                      <a:pt x="485632" y="1174467"/>
                      <a:pt x="485632" y="1181471"/>
                    </a:cubicBezTo>
                    <a:cubicBezTo>
                      <a:pt x="485632" y="1188580"/>
                      <a:pt x="486260" y="1194329"/>
                      <a:pt x="506435" y="1194329"/>
                    </a:cubicBezTo>
                    <a:lnTo>
                      <a:pt x="939007" y="1194329"/>
                    </a:lnTo>
                    <a:cubicBezTo>
                      <a:pt x="959078" y="1194329"/>
                      <a:pt x="960960" y="1188475"/>
                      <a:pt x="960960" y="1181471"/>
                    </a:cubicBezTo>
                    <a:cubicBezTo>
                      <a:pt x="960960" y="1174363"/>
                      <a:pt x="957928" y="1168613"/>
                      <a:pt x="937857" y="1168613"/>
                    </a:cubicBezTo>
                    <a:lnTo>
                      <a:pt x="898760" y="1168613"/>
                    </a:lnTo>
                    <a:lnTo>
                      <a:pt x="821090" y="996337"/>
                    </a:lnTo>
                    <a:lnTo>
                      <a:pt x="1391545" y="996337"/>
                    </a:lnTo>
                    <a:cubicBezTo>
                      <a:pt x="1454058" y="996337"/>
                      <a:pt x="1445904" y="967276"/>
                      <a:pt x="1445904" y="931734"/>
                    </a:cubicBezTo>
                    <a:close/>
                  </a:path>
                </a:pathLst>
              </a:custGeom>
              <a:solidFill>
                <a:schemeClr val="bg1"/>
              </a:solidFill>
              <a:ln w="25400" cap="flat">
                <a:solidFill>
                  <a:srgbClr val="22293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CD2A0502-0169-418F-A7BD-614AE3E87E2A}"/>
                  </a:ext>
                </a:extLst>
              </p:cNvPr>
              <p:cNvSpPr/>
              <p:nvPr/>
            </p:nvSpPr>
            <p:spPr>
              <a:xfrm>
                <a:off x="976461" y="196121"/>
                <a:ext cx="1325522" cy="840055"/>
              </a:xfrm>
              <a:custGeom>
                <a:avLst/>
                <a:gdLst>
                  <a:gd name="connsiteX0" fmla="*/ 1325418 w 1325522"/>
                  <a:gd name="connsiteY0" fmla="*/ 795000 h 840055"/>
                  <a:gd name="connsiteX1" fmla="*/ 1281513 w 1325522"/>
                  <a:gd name="connsiteY1" fmla="*/ 840055 h 840055"/>
                  <a:gd name="connsiteX2" fmla="*/ 43905 w 1325522"/>
                  <a:gd name="connsiteY2" fmla="*/ 840055 h 840055"/>
                  <a:gd name="connsiteX3" fmla="*/ 0 w 1325522"/>
                  <a:gd name="connsiteY3" fmla="*/ 795000 h 840055"/>
                  <a:gd name="connsiteX4" fmla="*/ 0 w 1325522"/>
                  <a:gd name="connsiteY4" fmla="*/ 45055 h 840055"/>
                  <a:gd name="connsiteX5" fmla="*/ 43905 w 1325522"/>
                  <a:gd name="connsiteY5" fmla="*/ 0 h 840055"/>
                  <a:gd name="connsiteX6" fmla="*/ 1281617 w 1325522"/>
                  <a:gd name="connsiteY6" fmla="*/ 0 h 840055"/>
                  <a:gd name="connsiteX7" fmla="*/ 1325523 w 1325522"/>
                  <a:gd name="connsiteY7" fmla="*/ 45055 h 840055"/>
                  <a:gd name="connsiteX8" fmla="*/ 1325523 w 1325522"/>
                  <a:gd name="connsiteY8" fmla="*/ 795000 h 840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5522" h="840055">
                    <a:moveTo>
                      <a:pt x="1325418" y="795000"/>
                    </a:moveTo>
                    <a:cubicBezTo>
                      <a:pt x="1325418" y="819775"/>
                      <a:pt x="1305661" y="840055"/>
                      <a:pt x="1281513" y="840055"/>
                    </a:cubicBezTo>
                    <a:lnTo>
                      <a:pt x="43905" y="840055"/>
                    </a:lnTo>
                    <a:cubicBezTo>
                      <a:pt x="19757" y="840055"/>
                      <a:pt x="0" y="819775"/>
                      <a:pt x="0" y="795000"/>
                    </a:cubicBezTo>
                    <a:lnTo>
                      <a:pt x="0" y="45055"/>
                    </a:lnTo>
                    <a:cubicBezTo>
                      <a:pt x="0" y="20280"/>
                      <a:pt x="19757" y="0"/>
                      <a:pt x="43905" y="0"/>
                    </a:cubicBezTo>
                    <a:lnTo>
                      <a:pt x="1281617" y="0"/>
                    </a:lnTo>
                    <a:cubicBezTo>
                      <a:pt x="1305765" y="0"/>
                      <a:pt x="1325523" y="20280"/>
                      <a:pt x="1325523" y="45055"/>
                    </a:cubicBezTo>
                    <a:lnTo>
                      <a:pt x="1325523" y="795000"/>
                    </a:lnTo>
                    <a:close/>
                  </a:path>
                </a:pathLst>
              </a:custGeom>
              <a:noFill/>
              <a:ln w="25400" cap="flat">
                <a:solidFill>
                  <a:srgbClr val="0090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5455719-149A-4E22-8F4D-4F0F366D8AB2}"/>
                </a:ext>
              </a:extLst>
            </p:cNvPr>
            <p:cNvSpPr txBox="1"/>
            <p:nvPr/>
          </p:nvSpPr>
          <p:spPr>
            <a:xfrm>
              <a:off x="1130402" y="2635044"/>
              <a:ext cx="1632155" cy="521110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22933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Démo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93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pic>
          <p:nvPicPr>
            <p:cNvPr id="10" name="Graphique 9" descr="Curseur">
              <a:extLst>
                <a:ext uri="{FF2B5EF4-FFF2-40B4-BE49-F238E27FC236}">
                  <a16:creationId xmlns:a16="http://schemas.microsoft.com/office/drawing/2014/main" id="{FAB0D4EA-764B-4B41-ACA9-9EBC69640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3918" y="3052152"/>
              <a:ext cx="521110" cy="521110"/>
            </a:xfrm>
            <a:prstGeom prst="rect">
              <a:avLst/>
            </a:prstGeom>
          </p:spPr>
        </p:pic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B5E3B66A-2DA5-402D-BB07-281EFA11CDA2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295275"/>
            <a:ext cx="0" cy="2146260"/>
          </a:xfrm>
          <a:prstGeom prst="line">
            <a:avLst/>
          </a:prstGeom>
          <a:ln w="127000">
            <a:solidFill>
              <a:srgbClr val="55B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2D3A8F0F-39AA-4A8E-AE8C-D41545F6DA4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971924" y="4114799"/>
            <a:ext cx="7572375" cy="2276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252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12143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55BDF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823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06919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00738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698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06919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0090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873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D34C8417-E0C7-45D4-9690-EB124F8789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5377758" cy="6858000"/>
          </a:xfrm>
        </p:spPr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75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9017" y="1299995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650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 SLIDE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689099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168774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07787" y="0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7111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">
    <p:bg>
      <p:bgPr>
        <a:solidFill>
          <a:srgbClr val="55B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/>
              <a:t>Stockage AWS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62400" y="1281889"/>
            <a:ext cx="7553326" cy="274718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CD49A98-A8A2-40A5-8DA0-3BF448AB9F52}"/>
              </a:ext>
            </a:extLst>
          </p:cNvPr>
          <p:cNvSpPr/>
          <p:nvPr userDrawn="1"/>
        </p:nvSpPr>
        <p:spPr>
          <a:xfrm>
            <a:off x="386999" y="1827000"/>
            <a:ext cx="3204000" cy="3204000"/>
          </a:xfrm>
          <a:prstGeom prst="ellipse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B5E3B66A-2DA5-402D-BB07-281EFA11CDA2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295275"/>
            <a:ext cx="0" cy="2146260"/>
          </a:xfrm>
          <a:prstGeom prst="line">
            <a:avLst/>
          </a:prstGeom>
          <a:ln w="127000">
            <a:solidFill>
              <a:srgbClr val="222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2D3A8F0F-39AA-4A8E-AE8C-D41545F6DA4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971924" y="4114799"/>
            <a:ext cx="7572375" cy="2276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04D7BC0A-7482-4C8F-93EB-BDE762F9E5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3337" y="2226891"/>
            <a:ext cx="1522796" cy="19334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F9F895-EC7D-4544-B9AE-D81AA9FCDC78}"/>
              </a:ext>
            </a:extLst>
          </p:cNvPr>
          <p:cNvSpPr/>
          <p:nvPr userDrawn="1"/>
        </p:nvSpPr>
        <p:spPr>
          <a:xfrm>
            <a:off x="1795037" y="4342834"/>
            <a:ext cx="387927" cy="430887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TP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535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93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085848"/>
            <a:ext cx="12203574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124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 SLIDE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689099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168774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07787" y="0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055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 SLIDE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689099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168774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07787" y="0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567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">
    <p:bg>
      <p:bgPr>
        <a:solidFill>
          <a:srgbClr val="55B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404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2" y="1739309"/>
            <a:ext cx="9435920" cy="255488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3443" y="1085849"/>
            <a:ext cx="3668362" cy="542925"/>
          </a:xfrm>
        </p:spPr>
        <p:txBody>
          <a:bodyPr/>
          <a:lstStyle>
            <a:lvl1pPr marL="0" indent="0">
              <a:buNone/>
              <a:defRPr b="1">
                <a:solidFill>
                  <a:srgbClr val="40404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pic>
        <p:nvPicPr>
          <p:cNvPr id="7" name="Graphique 6" descr="Objectif">
            <a:extLst>
              <a:ext uri="{FF2B5EF4-FFF2-40B4-BE49-F238E27FC236}">
                <a16:creationId xmlns:a16="http://schemas.microsoft.com/office/drawing/2014/main" id="{F51FDAE6-4143-4926-A725-6FE7851779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96027" y="1087783"/>
            <a:ext cx="587415" cy="5874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167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538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AFB75E-599E-45D6-A646-58F59470A008}"/>
              </a:ext>
            </a:extLst>
          </p:cNvPr>
          <p:cNvSpPr/>
          <p:nvPr userDrawn="1"/>
        </p:nvSpPr>
        <p:spPr>
          <a:xfrm>
            <a:off x="702620" y="1359206"/>
            <a:ext cx="423541" cy="5174102"/>
          </a:xfrm>
          <a:custGeom>
            <a:avLst/>
            <a:gdLst>
              <a:gd name="connsiteX0" fmla="*/ 0 w 695325"/>
              <a:gd name="connsiteY0" fmla="*/ 0 h 5229225"/>
              <a:gd name="connsiteX1" fmla="*/ 695325 w 695325"/>
              <a:gd name="connsiteY1" fmla="*/ 0 h 5229225"/>
              <a:gd name="connsiteX2" fmla="*/ 695325 w 695325"/>
              <a:gd name="connsiteY2" fmla="*/ 5229225 h 5229225"/>
              <a:gd name="connsiteX3" fmla="*/ 0 w 695325"/>
              <a:gd name="connsiteY3" fmla="*/ 5229225 h 5229225"/>
              <a:gd name="connsiteX4" fmla="*/ 0 w 695325"/>
              <a:gd name="connsiteY4" fmla="*/ 0 h 5229225"/>
              <a:gd name="connsiteX0" fmla="*/ 0 w 695325"/>
              <a:gd name="connsiteY0" fmla="*/ 466725 h 5695950"/>
              <a:gd name="connsiteX1" fmla="*/ 685800 w 695325"/>
              <a:gd name="connsiteY1" fmla="*/ 0 h 5695950"/>
              <a:gd name="connsiteX2" fmla="*/ 695325 w 695325"/>
              <a:gd name="connsiteY2" fmla="*/ 5695950 h 5695950"/>
              <a:gd name="connsiteX3" fmla="*/ 0 w 695325"/>
              <a:gd name="connsiteY3" fmla="*/ 5695950 h 5695950"/>
              <a:gd name="connsiteX4" fmla="*/ 0 w 695325"/>
              <a:gd name="connsiteY4" fmla="*/ 466725 h 5695950"/>
              <a:gd name="connsiteX0" fmla="*/ 0 w 685800"/>
              <a:gd name="connsiteY0" fmla="*/ 466725 h 5695950"/>
              <a:gd name="connsiteX1" fmla="*/ 685800 w 685800"/>
              <a:gd name="connsiteY1" fmla="*/ 0 h 5695950"/>
              <a:gd name="connsiteX2" fmla="*/ 638175 w 685800"/>
              <a:gd name="connsiteY2" fmla="*/ 4257675 h 5695950"/>
              <a:gd name="connsiteX3" fmla="*/ 0 w 685800"/>
              <a:gd name="connsiteY3" fmla="*/ 5695950 h 5695950"/>
              <a:gd name="connsiteX4" fmla="*/ 0 w 685800"/>
              <a:gd name="connsiteY4" fmla="*/ 466725 h 5695950"/>
              <a:gd name="connsiteX0" fmla="*/ 0 w 704850"/>
              <a:gd name="connsiteY0" fmla="*/ 466725 h 5695950"/>
              <a:gd name="connsiteX1" fmla="*/ 685800 w 704850"/>
              <a:gd name="connsiteY1" fmla="*/ 0 h 5695950"/>
              <a:gd name="connsiteX2" fmla="*/ 704850 w 704850"/>
              <a:gd name="connsiteY2" fmla="*/ 5229225 h 5695950"/>
              <a:gd name="connsiteX3" fmla="*/ 0 w 704850"/>
              <a:gd name="connsiteY3" fmla="*/ 5695950 h 5695950"/>
              <a:gd name="connsiteX4" fmla="*/ 0 w 704850"/>
              <a:gd name="connsiteY4" fmla="*/ 466725 h 5695950"/>
              <a:gd name="connsiteX0" fmla="*/ 0 w 695325"/>
              <a:gd name="connsiteY0" fmla="*/ 466725 h 5695950"/>
              <a:gd name="connsiteX1" fmla="*/ 685800 w 695325"/>
              <a:gd name="connsiteY1" fmla="*/ 0 h 5695950"/>
              <a:gd name="connsiteX2" fmla="*/ 695325 w 695325"/>
              <a:gd name="connsiteY2" fmla="*/ 5210175 h 5695950"/>
              <a:gd name="connsiteX3" fmla="*/ 0 w 695325"/>
              <a:gd name="connsiteY3" fmla="*/ 5695950 h 5695950"/>
              <a:gd name="connsiteX4" fmla="*/ 0 w 695325"/>
              <a:gd name="connsiteY4" fmla="*/ 466725 h 5695950"/>
              <a:gd name="connsiteX0" fmla="*/ 0 w 692128"/>
              <a:gd name="connsiteY0" fmla="*/ 466725 h 5695950"/>
              <a:gd name="connsiteX1" fmla="*/ 685800 w 692128"/>
              <a:gd name="connsiteY1" fmla="*/ 0 h 5695950"/>
              <a:gd name="connsiteX2" fmla="*/ 692128 w 692128"/>
              <a:gd name="connsiteY2" fmla="*/ 5229358 h 5695950"/>
              <a:gd name="connsiteX3" fmla="*/ 0 w 692128"/>
              <a:gd name="connsiteY3" fmla="*/ 5695950 h 5695950"/>
              <a:gd name="connsiteX4" fmla="*/ 0 w 692128"/>
              <a:gd name="connsiteY4" fmla="*/ 466725 h 5695950"/>
              <a:gd name="connsiteX0" fmla="*/ 0 w 695325"/>
              <a:gd name="connsiteY0" fmla="*/ 457133 h 5695950"/>
              <a:gd name="connsiteX1" fmla="*/ 688997 w 695325"/>
              <a:gd name="connsiteY1" fmla="*/ 0 h 5695950"/>
              <a:gd name="connsiteX2" fmla="*/ 695325 w 695325"/>
              <a:gd name="connsiteY2" fmla="*/ 5229358 h 5695950"/>
              <a:gd name="connsiteX3" fmla="*/ 3197 w 695325"/>
              <a:gd name="connsiteY3" fmla="*/ 5695950 h 5695950"/>
              <a:gd name="connsiteX4" fmla="*/ 0 w 695325"/>
              <a:gd name="connsiteY4" fmla="*/ 457133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5325" h="5695950">
                <a:moveTo>
                  <a:pt x="0" y="457133"/>
                </a:moveTo>
                <a:lnTo>
                  <a:pt x="688997" y="0"/>
                </a:lnTo>
                <a:cubicBezTo>
                  <a:pt x="691106" y="1743119"/>
                  <a:pt x="693216" y="3486239"/>
                  <a:pt x="695325" y="5229358"/>
                </a:cubicBezTo>
                <a:lnTo>
                  <a:pt x="3197" y="5695950"/>
                </a:lnTo>
                <a:cubicBezTo>
                  <a:pt x="2131" y="3949678"/>
                  <a:pt x="1066" y="2203405"/>
                  <a:pt x="0" y="457133"/>
                </a:cubicBezTo>
                <a:close/>
              </a:path>
            </a:pathLst>
          </a:custGeom>
          <a:solidFill>
            <a:srgbClr val="009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B396CF-C6F8-484A-890D-0C64E0CCC012}"/>
              </a:ext>
            </a:extLst>
          </p:cNvPr>
          <p:cNvSpPr/>
          <p:nvPr userDrawn="1"/>
        </p:nvSpPr>
        <p:spPr>
          <a:xfrm rot="10800000">
            <a:off x="393241" y="1561739"/>
            <a:ext cx="312437" cy="4971660"/>
          </a:xfrm>
          <a:custGeom>
            <a:avLst/>
            <a:gdLst>
              <a:gd name="connsiteX0" fmla="*/ 0 w 400050"/>
              <a:gd name="connsiteY0" fmla="*/ 0 h 5267325"/>
              <a:gd name="connsiteX1" fmla="*/ 400050 w 400050"/>
              <a:gd name="connsiteY1" fmla="*/ 0 h 5267325"/>
              <a:gd name="connsiteX2" fmla="*/ 400050 w 400050"/>
              <a:gd name="connsiteY2" fmla="*/ 5267325 h 5267325"/>
              <a:gd name="connsiteX3" fmla="*/ 0 w 400050"/>
              <a:gd name="connsiteY3" fmla="*/ 5267325 h 5267325"/>
              <a:gd name="connsiteX4" fmla="*/ 0 w 400050"/>
              <a:gd name="connsiteY4" fmla="*/ 0 h 5267325"/>
              <a:gd name="connsiteX0" fmla="*/ 0 w 400050"/>
              <a:gd name="connsiteY0" fmla="*/ 0 h 5524500"/>
              <a:gd name="connsiteX1" fmla="*/ 400050 w 400050"/>
              <a:gd name="connsiteY1" fmla="*/ 257175 h 5524500"/>
              <a:gd name="connsiteX2" fmla="*/ 400050 w 400050"/>
              <a:gd name="connsiteY2" fmla="*/ 5524500 h 5524500"/>
              <a:gd name="connsiteX3" fmla="*/ 0 w 400050"/>
              <a:gd name="connsiteY3" fmla="*/ 5524500 h 5524500"/>
              <a:gd name="connsiteX4" fmla="*/ 0 w 400050"/>
              <a:gd name="connsiteY4" fmla="*/ 0 h 5524500"/>
              <a:gd name="connsiteX0" fmla="*/ 9525 w 409575"/>
              <a:gd name="connsiteY0" fmla="*/ 0 h 5524500"/>
              <a:gd name="connsiteX1" fmla="*/ 409575 w 409575"/>
              <a:gd name="connsiteY1" fmla="*/ 257175 h 5524500"/>
              <a:gd name="connsiteX2" fmla="*/ 409575 w 409575"/>
              <a:gd name="connsiteY2" fmla="*/ 5524500 h 5524500"/>
              <a:gd name="connsiteX3" fmla="*/ 0 w 409575"/>
              <a:gd name="connsiteY3" fmla="*/ 5019675 h 5524500"/>
              <a:gd name="connsiteX4" fmla="*/ 9525 w 409575"/>
              <a:gd name="connsiteY4" fmla="*/ 0 h 5524500"/>
              <a:gd name="connsiteX0" fmla="*/ 9525 w 409575"/>
              <a:gd name="connsiteY0" fmla="*/ 0 h 5524500"/>
              <a:gd name="connsiteX1" fmla="*/ 409575 w 409575"/>
              <a:gd name="connsiteY1" fmla="*/ 257175 h 5524500"/>
              <a:gd name="connsiteX2" fmla="*/ 409575 w 409575"/>
              <a:gd name="connsiteY2" fmla="*/ 5524500 h 5524500"/>
              <a:gd name="connsiteX3" fmla="*/ 0 w 409575"/>
              <a:gd name="connsiteY3" fmla="*/ 5276850 h 5524500"/>
              <a:gd name="connsiteX4" fmla="*/ 9525 w 409575"/>
              <a:gd name="connsiteY4" fmla="*/ 0 h 5524500"/>
              <a:gd name="connsiteX0" fmla="*/ 9525 w 442363"/>
              <a:gd name="connsiteY0" fmla="*/ 0 h 5433424"/>
              <a:gd name="connsiteX1" fmla="*/ 409575 w 442363"/>
              <a:gd name="connsiteY1" fmla="*/ 257175 h 5433424"/>
              <a:gd name="connsiteX2" fmla="*/ 442363 w 442363"/>
              <a:gd name="connsiteY2" fmla="*/ 5433424 h 5433424"/>
              <a:gd name="connsiteX3" fmla="*/ 0 w 442363"/>
              <a:gd name="connsiteY3" fmla="*/ 5276850 h 5433424"/>
              <a:gd name="connsiteX4" fmla="*/ 9525 w 442363"/>
              <a:gd name="connsiteY4" fmla="*/ 0 h 5433424"/>
              <a:gd name="connsiteX0" fmla="*/ 9525 w 413218"/>
              <a:gd name="connsiteY0" fmla="*/ 0 h 5520857"/>
              <a:gd name="connsiteX1" fmla="*/ 409575 w 413218"/>
              <a:gd name="connsiteY1" fmla="*/ 257175 h 5520857"/>
              <a:gd name="connsiteX2" fmla="*/ 413218 w 413218"/>
              <a:gd name="connsiteY2" fmla="*/ 5520857 h 5520857"/>
              <a:gd name="connsiteX3" fmla="*/ 0 w 413218"/>
              <a:gd name="connsiteY3" fmla="*/ 5276850 h 5520857"/>
              <a:gd name="connsiteX4" fmla="*/ 9525 w 413218"/>
              <a:gd name="connsiteY4" fmla="*/ 0 h 5520857"/>
              <a:gd name="connsiteX0" fmla="*/ 38669 w 413218"/>
              <a:gd name="connsiteY0" fmla="*/ 0 h 5473498"/>
              <a:gd name="connsiteX1" fmla="*/ 409575 w 413218"/>
              <a:gd name="connsiteY1" fmla="*/ 209816 h 5473498"/>
              <a:gd name="connsiteX2" fmla="*/ 413218 w 413218"/>
              <a:gd name="connsiteY2" fmla="*/ 5473498 h 5473498"/>
              <a:gd name="connsiteX3" fmla="*/ 0 w 413218"/>
              <a:gd name="connsiteY3" fmla="*/ 5229491 h 5473498"/>
              <a:gd name="connsiteX4" fmla="*/ 38669 w 413218"/>
              <a:gd name="connsiteY4" fmla="*/ 0 h 5473498"/>
              <a:gd name="connsiteX0" fmla="*/ 13168 w 413218"/>
              <a:gd name="connsiteY0" fmla="*/ 0 h 5509928"/>
              <a:gd name="connsiteX1" fmla="*/ 409575 w 413218"/>
              <a:gd name="connsiteY1" fmla="*/ 246246 h 5509928"/>
              <a:gd name="connsiteX2" fmla="*/ 413218 w 413218"/>
              <a:gd name="connsiteY2" fmla="*/ 5509928 h 5509928"/>
              <a:gd name="connsiteX3" fmla="*/ 0 w 413218"/>
              <a:gd name="connsiteY3" fmla="*/ 5265921 h 5509928"/>
              <a:gd name="connsiteX4" fmla="*/ 13168 w 413218"/>
              <a:gd name="connsiteY4" fmla="*/ 0 h 5509928"/>
              <a:gd name="connsiteX0" fmla="*/ 13168 w 413218"/>
              <a:gd name="connsiteY0" fmla="*/ 0 h 5509928"/>
              <a:gd name="connsiteX1" fmla="*/ 409575 w 413218"/>
              <a:gd name="connsiteY1" fmla="*/ 246246 h 5509928"/>
              <a:gd name="connsiteX2" fmla="*/ 413218 w 413218"/>
              <a:gd name="connsiteY2" fmla="*/ 5509928 h 5509928"/>
              <a:gd name="connsiteX3" fmla="*/ 0 w 413218"/>
              <a:gd name="connsiteY3" fmla="*/ 5265921 h 5509928"/>
              <a:gd name="connsiteX4" fmla="*/ 13168 w 413218"/>
              <a:gd name="connsiteY4" fmla="*/ 0 h 5509928"/>
              <a:gd name="connsiteX0" fmla="*/ 605 w 400655"/>
              <a:gd name="connsiteY0" fmla="*/ 0 h 5509928"/>
              <a:gd name="connsiteX1" fmla="*/ 397012 w 400655"/>
              <a:gd name="connsiteY1" fmla="*/ 246246 h 5509928"/>
              <a:gd name="connsiteX2" fmla="*/ 400655 w 400655"/>
              <a:gd name="connsiteY2" fmla="*/ 5509928 h 5509928"/>
              <a:gd name="connsiteX3" fmla="*/ 12938 w 400655"/>
              <a:gd name="connsiteY3" fmla="*/ 5171203 h 5509928"/>
              <a:gd name="connsiteX4" fmla="*/ 605 w 400655"/>
              <a:gd name="connsiteY4" fmla="*/ 0 h 5509928"/>
              <a:gd name="connsiteX0" fmla="*/ 20454 w 420504"/>
              <a:gd name="connsiteY0" fmla="*/ 0 h 5509928"/>
              <a:gd name="connsiteX1" fmla="*/ 416861 w 420504"/>
              <a:gd name="connsiteY1" fmla="*/ 246246 h 5509928"/>
              <a:gd name="connsiteX2" fmla="*/ 420504 w 420504"/>
              <a:gd name="connsiteY2" fmla="*/ 5509928 h 5509928"/>
              <a:gd name="connsiteX3" fmla="*/ 0 w 420504"/>
              <a:gd name="connsiteY3" fmla="*/ 5273208 h 5509928"/>
              <a:gd name="connsiteX4" fmla="*/ 20454 w 420504"/>
              <a:gd name="connsiteY4" fmla="*/ 0 h 5509928"/>
              <a:gd name="connsiteX0" fmla="*/ 3520 w 420504"/>
              <a:gd name="connsiteY0" fmla="*/ 0 h 5514623"/>
              <a:gd name="connsiteX1" fmla="*/ 416861 w 420504"/>
              <a:gd name="connsiteY1" fmla="*/ 250941 h 5514623"/>
              <a:gd name="connsiteX2" fmla="*/ 420504 w 420504"/>
              <a:gd name="connsiteY2" fmla="*/ 5514623 h 5514623"/>
              <a:gd name="connsiteX3" fmla="*/ 0 w 420504"/>
              <a:gd name="connsiteY3" fmla="*/ 5277903 h 5514623"/>
              <a:gd name="connsiteX4" fmla="*/ 3520 w 420504"/>
              <a:gd name="connsiteY4" fmla="*/ 0 h 5514623"/>
              <a:gd name="connsiteX0" fmla="*/ 3520 w 420504"/>
              <a:gd name="connsiteY0" fmla="*/ 0 h 5514623"/>
              <a:gd name="connsiteX1" fmla="*/ 416861 w 420504"/>
              <a:gd name="connsiteY1" fmla="*/ 250941 h 5514623"/>
              <a:gd name="connsiteX2" fmla="*/ 420504 w 420504"/>
              <a:gd name="connsiteY2" fmla="*/ 5514623 h 5514623"/>
              <a:gd name="connsiteX3" fmla="*/ 0 w 420504"/>
              <a:gd name="connsiteY3" fmla="*/ 5277903 h 5514623"/>
              <a:gd name="connsiteX4" fmla="*/ 3520 w 420504"/>
              <a:gd name="connsiteY4" fmla="*/ 0 h 5514623"/>
              <a:gd name="connsiteX0" fmla="*/ 3770 w 420754"/>
              <a:gd name="connsiteY0" fmla="*/ 0 h 5514623"/>
              <a:gd name="connsiteX1" fmla="*/ 417111 w 420754"/>
              <a:gd name="connsiteY1" fmla="*/ 250941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  <a:gd name="connsiteX0" fmla="*/ 3770 w 420754"/>
              <a:gd name="connsiteY0" fmla="*/ 0 h 5514623"/>
              <a:gd name="connsiteX1" fmla="*/ 412878 w 420754"/>
              <a:gd name="connsiteY1" fmla="*/ 368333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  <a:gd name="connsiteX0" fmla="*/ 3770 w 420754"/>
              <a:gd name="connsiteY0" fmla="*/ 0 h 5514623"/>
              <a:gd name="connsiteX1" fmla="*/ 417112 w 420754"/>
              <a:gd name="connsiteY1" fmla="*/ 288506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754" h="5514623">
                <a:moveTo>
                  <a:pt x="3770" y="0"/>
                </a:moveTo>
                <a:cubicBezTo>
                  <a:pt x="135906" y="82082"/>
                  <a:pt x="284976" y="206424"/>
                  <a:pt x="417112" y="288506"/>
                </a:cubicBezTo>
                <a:cubicBezTo>
                  <a:pt x="418326" y="2043067"/>
                  <a:pt x="419540" y="3760062"/>
                  <a:pt x="420754" y="5514623"/>
                </a:cubicBezTo>
                <a:lnTo>
                  <a:pt x="250" y="5277903"/>
                </a:lnTo>
                <a:cubicBezTo>
                  <a:pt x="4639" y="3522596"/>
                  <a:pt x="-4852" y="1764699"/>
                  <a:pt x="3770" y="0"/>
                </a:cubicBezTo>
                <a:close/>
              </a:path>
            </a:pathLst>
          </a:custGeom>
          <a:solidFill>
            <a:srgbClr val="005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EF4693-8790-4943-8E99-AF28DE698865}"/>
              </a:ext>
            </a:extLst>
          </p:cNvPr>
          <p:cNvSpPr/>
          <p:nvPr userDrawn="1"/>
        </p:nvSpPr>
        <p:spPr>
          <a:xfrm>
            <a:off x="1111585" y="1360493"/>
            <a:ext cx="4984415" cy="4732194"/>
          </a:xfrm>
          <a:prstGeom prst="rect">
            <a:avLst/>
          </a:prstGeom>
          <a:solidFill>
            <a:srgbClr val="55BDFD"/>
          </a:solidFill>
          <a:ln>
            <a:solidFill>
              <a:srgbClr val="55B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71601" y="1642271"/>
            <a:ext cx="4502426" cy="4213534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14DE01-9D29-407E-8F1D-B88870E1854C}"/>
              </a:ext>
            </a:extLst>
          </p:cNvPr>
          <p:cNvSpPr/>
          <p:nvPr userDrawn="1"/>
        </p:nvSpPr>
        <p:spPr>
          <a:xfrm>
            <a:off x="0" y="1568746"/>
            <a:ext cx="396016" cy="4684955"/>
          </a:xfrm>
          <a:prstGeom prst="rect">
            <a:avLst/>
          </a:pr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25BDD473-7A71-4504-B4BB-1EC7685186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19461" y="1642271"/>
            <a:ext cx="4893366" cy="4213534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584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A190B8-A5FA-4AFB-AC0F-68554F49B082}"/>
              </a:ext>
            </a:extLst>
          </p:cNvPr>
          <p:cNvSpPr/>
          <p:nvPr userDrawn="1"/>
        </p:nvSpPr>
        <p:spPr>
          <a:xfrm>
            <a:off x="8596055" y="3863495"/>
            <a:ext cx="2628000" cy="1908000"/>
          </a:xfrm>
          <a:prstGeom prst="rect">
            <a:avLst/>
          </a:prstGeom>
          <a:solidFill>
            <a:srgbClr val="018FA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50C758-C34B-4DA4-85A1-734EE6B8AE0C}"/>
              </a:ext>
            </a:extLst>
          </p:cNvPr>
          <p:cNvSpPr txBox="1">
            <a:spLocks/>
          </p:cNvSpPr>
          <p:nvPr userDrawn="1"/>
        </p:nvSpPr>
        <p:spPr>
          <a:xfrm>
            <a:off x="9159428" y="4417834"/>
            <a:ext cx="1501255" cy="7993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36BD15-4542-4494-858F-7FE9DE2FEDF9}"/>
              </a:ext>
            </a:extLst>
          </p:cNvPr>
          <p:cNvSpPr/>
          <p:nvPr userDrawn="1"/>
        </p:nvSpPr>
        <p:spPr>
          <a:xfrm>
            <a:off x="5950013" y="1947934"/>
            <a:ext cx="2628000" cy="1908000"/>
          </a:xfrm>
          <a:prstGeom prst="rect">
            <a:avLst/>
          </a:prstGeom>
          <a:solidFill>
            <a:srgbClr val="55B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8996BC2-F9D2-4FB0-84B0-D6EB8D52C1A7}"/>
              </a:ext>
            </a:extLst>
          </p:cNvPr>
          <p:cNvSpPr txBox="1">
            <a:spLocks/>
          </p:cNvSpPr>
          <p:nvPr userDrawn="1"/>
        </p:nvSpPr>
        <p:spPr>
          <a:xfrm>
            <a:off x="6513386" y="2502274"/>
            <a:ext cx="1501255" cy="7993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86C061-208B-4EFA-B6FB-DFA4182FEFB2}"/>
              </a:ext>
            </a:extLst>
          </p:cNvPr>
          <p:cNvSpPr/>
          <p:nvPr userDrawn="1"/>
        </p:nvSpPr>
        <p:spPr>
          <a:xfrm>
            <a:off x="3300914" y="3863495"/>
            <a:ext cx="2628000" cy="1908000"/>
          </a:xfrm>
          <a:prstGeom prst="rect">
            <a:avLst/>
          </a:prstGeom>
          <a:solidFill>
            <a:srgbClr val="07D3A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B2F77B0-A62C-4C31-BEE9-7C33DCD416DE}"/>
              </a:ext>
            </a:extLst>
          </p:cNvPr>
          <p:cNvSpPr txBox="1">
            <a:spLocks/>
          </p:cNvSpPr>
          <p:nvPr userDrawn="1"/>
        </p:nvSpPr>
        <p:spPr>
          <a:xfrm>
            <a:off x="3864287" y="4417834"/>
            <a:ext cx="1501255" cy="7993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23D5A4-D127-4535-9583-4AB1DDDC3C2B}"/>
              </a:ext>
            </a:extLst>
          </p:cNvPr>
          <p:cNvSpPr/>
          <p:nvPr userDrawn="1"/>
        </p:nvSpPr>
        <p:spPr>
          <a:xfrm>
            <a:off x="665967" y="1947934"/>
            <a:ext cx="2628000" cy="1908000"/>
          </a:xfrm>
          <a:prstGeom prst="rect">
            <a:avLst/>
          </a:prstGeom>
          <a:solidFill>
            <a:srgbClr val="0090C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C8323E8-4EDB-46D3-989D-92A0D4B69809}"/>
              </a:ext>
            </a:extLst>
          </p:cNvPr>
          <p:cNvSpPr txBox="1">
            <a:spLocks/>
          </p:cNvSpPr>
          <p:nvPr userDrawn="1"/>
        </p:nvSpPr>
        <p:spPr>
          <a:xfrm>
            <a:off x="1229340" y="2502274"/>
            <a:ext cx="1501255" cy="7993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01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A7A6BAB5-DFD6-4F34-8196-7DC0BFCDC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00914" y="1947934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4" name="Espace réservé du texte 32">
            <a:extLst>
              <a:ext uri="{FF2B5EF4-FFF2-40B4-BE49-F238E27FC236}">
                <a16:creationId xmlns:a16="http://schemas.microsoft.com/office/drawing/2014/main" id="{51A52C0A-9935-4B4F-88E3-B265AD47253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96055" y="1947934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5" name="Espace réservé du texte 32">
            <a:extLst>
              <a:ext uri="{FF2B5EF4-FFF2-40B4-BE49-F238E27FC236}">
                <a16:creationId xmlns:a16="http://schemas.microsoft.com/office/drawing/2014/main" id="{BEF8B20A-6FE8-4FC6-AE78-091FABE02DA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5967" y="3863495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7" name="Espace réservé du texte 32">
            <a:extLst>
              <a:ext uri="{FF2B5EF4-FFF2-40B4-BE49-F238E27FC236}">
                <a16:creationId xmlns:a16="http://schemas.microsoft.com/office/drawing/2014/main" id="{CA6FD0DE-2758-4152-BAF6-DC053DCD46C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50013" y="3863495"/>
            <a:ext cx="2628000" cy="19080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fr-FR" sz="24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288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13" grpId="0" animBg="1"/>
      <p:bldP spid="33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10" presetClass="entr" presetSubtype="0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1">
          <p15:clr>
            <a:srgbClr val="FBAE40"/>
          </p15:clr>
        </p15:guide>
        <p15:guide id="4" pos="726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3">
            <a:extLst>
              <a:ext uri="{FF2B5EF4-FFF2-40B4-BE49-F238E27FC236}">
                <a16:creationId xmlns:a16="http://schemas.microsoft.com/office/drawing/2014/main" id="{65BB2DDD-F5FC-4ACD-B826-BDD780E846C4}"/>
              </a:ext>
            </a:extLst>
          </p:cNvPr>
          <p:cNvSpPr/>
          <p:nvPr userDrawn="1"/>
        </p:nvSpPr>
        <p:spPr>
          <a:xfrm flipV="1">
            <a:off x="1" y="445"/>
            <a:ext cx="8389074" cy="6857107"/>
          </a:xfrm>
          <a:prstGeom prst="parallelogram">
            <a:avLst>
              <a:gd name="adj" fmla="val 74668"/>
            </a:avLst>
          </a:prstGeom>
          <a:solidFill>
            <a:srgbClr val="55BDFD"/>
          </a:solidFill>
          <a:ln>
            <a:solidFill>
              <a:srgbClr val="55B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Segoe UI" panose="020B0502040204020203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803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448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">
    <p:bg>
      <p:bgPr>
        <a:solidFill>
          <a:srgbClr val="55B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404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2" y="1739309"/>
            <a:ext cx="9435920" cy="255488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3443" y="1085849"/>
            <a:ext cx="3668362" cy="542925"/>
          </a:xfrm>
        </p:spPr>
        <p:txBody>
          <a:bodyPr/>
          <a:lstStyle>
            <a:lvl1pPr marL="0" indent="0">
              <a:buNone/>
              <a:defRPr b="1">
                <a:solidFill>
                  <a:srgbClr val="40404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pic>
        <p:nvPicPr>
          <p:cNvPr id="7" name="Graphique 6" descr="Objectif">
            <a:extLst>
              <a:ext uri="{FF2B5EF4-FFF2-40B4-BE49-F238E27FC236}">
                <a16:creationId xmlns:a16="http://schemas.microsoft.com/office/drawing/2014/main" id="{F51FDAE6-4143-4926-A725-6FE7851779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96027" y="1087783"/>
            <a:ext cx="587415" cy="5874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883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E542CD-0319-4EA3-B17C-155A583039E9}"/>
              </a:ext>
            </a:extLst>
          </p:cNvPr>
          <p:cNvSpPr/>
          <p:nvPr userDrawn="1"/>
        </p:nvSpPr>
        <p:spPr>
          <a:xfrm>
            <a:off x="3956624" y="-992393"/>
            <a:ext cx="826495" cy="826495"/>
          </a:xfrm>
          <a:prstGeom prst="rect">
            <a:avLst/>
          </a:prstGeom>
          <a:solidFill>
            <a:srgbClr val="F469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328D19D-4040-45B5-937E-CBA937C7EBF8}"/>
              </a:ext>
            </a:extLst>
          </p:cNvPr>
          <p:cNvSpPr/>
          <p:nvPr userDrawn="1"/>
        </p:nvSpPr>
        <p:spPr>
          <a:xfrm>
            <a:off x="5056069" y="-992393"/>
            <a:ext cx="826495" cy="826495"/>
          </a:xfrm>
          <a:prstGeom prst="rect">
            <a:avLst/>
          </a:prstGeom>
          <a:solidFill>
            <a:srgbClr val="B01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6E809B9-47CA-4295-A34A-67317FFE6962}"/>
              </a:ext>
            </a:extLst>
          </p:cNvPr>
          <p:cNvSpPr/>
          <p:nvPr userDrawn="1"/>
        </p:nvSpPr>
        <p:spPr>
          <a:xfrm>
            <a:off x="6155513" y="-992393"/>
            <a:ext cx="826495" cy="826495"/>
          </a:xfrm>
          <a:prstGeom prst="rect">
            <a:avLst/>
          </a:prstGeom>
          <a:solidFill>
            <a:srgbClr val="6A0D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EEBBC02-612B-4739-B9E6-9601A074E655}"/>
              </a:ext>
            </a:extLst>
          </p:cNvPr>
          <p:cNvSpPr/>
          <p:nvPr userDrawn="1"/>
        </p:nvSpPr>
        <p:spPr>
          <a:xfrm>
            <a:off x="3956624" y="-2219029"/>
            <a:ext cx="826495" cy="826495"/>
          </a:xfrm>
          <a:prstGeom prst="rect">
            <a:avLst/>
          </a:prstGeom>
          <a:solidFill>
            <a:srgbClr val="07D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8BC8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B8CC412-A2F4-430B-9345-C041B0325FD1}"/>
              </a:ext>
            </a:extLst>
          </p:cNvPr>
          <p:cNvSpPr/>
          <p:nvPr userDrawn="1"/>
        </p:nvSpPr>
        <p:spPr>
          <a:xfrm rot="16200000">
            <a:off x="5056068" y="-2219028"/>
            <a:ext cx="826496" cy="826496"/>
          </a:xfrm>
          <a:prstGeom prst="rect">
            <a:avLst/>
          </a:pr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8463699-C8DC-4716-950C-EBA27B74F1B6}"/>
              </a:ext>
            </a:extLst>
          </p:cNvPr>
          <p:cNvSpPr/>
          <p:nvPr userDrawn="1"/>
        </p:nvSpPr>
        <p:spPr>
          <a:xfrm rot="16200000">
            <a:off x="6155512" y="-2219028"/>
            <a:ext cx="826496" cy="826496"/>
          </a:xfrm>
          <a:prstGeom prst="rect">
            <a:avLst/>
          </a:prstGeom>
          <a:solidFill>
            <a:srgbClr val="009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E8450A0-10BE-43BE-9745-D2F0AD26CF33}"/>
              </a:ext>
            </a:extLst>
          </p:cNvPr>
          <p:cNvSpPr/>
          <p:nvPr userDrawn="1"/>
        </p:nvSpPr>
        <p:spPr>
          <a:xfrm rot="16200000">
            <a:off x="7254957" y="-2219028"/>
            <a:ext cx="826496" cy="826496"/>
          </a:xfrm>
          <a:prstGeom prst="rect">
            <a:avLst/>
          </a:prstGeom>
          <a:solidFill>
            <a:srgbClr val="018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8E4FAAB-F214-4033-A58E-2698649AB840}"/>
              </a:ext>
            </a:extLst>
          </p:cNvPr>
          <p:cNvSpPr/>
          <p:nvPr userDrawn="1"/>
        </p:nvSpPr>
        <p:spPr>
          <a:xfrm rot="16200000">
            <a:off x="8354402" y="-2219028"/>
            <a:ext cx="826496" cy="826496"/>
          </a:xfrm>
          <a:prstGeom prst="rect">
            <a:avLst/>
          </a:prstGeom>
          <a:solidFill>
            <a:srgbClr val="0073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5478C9B-9FEB-4846-B43E-A0EE3E620FAD}"/>
              </a:ext>
            </a:extLst>
          </p:cNvPr>
          <p:cNvSpPr/>
          <p:nvPr userDrawn="1"/>
        </p:nvSpPr>
        <p:spPr>
          <a:xfrm rot="16200000">
            <a:off x="7254957" y="-992393"/>
            <a:ext cx="826496" cy="826496"/>
          </a:xfrm>
          <a:prstGeom prst="rect">
            <a:avLst/>
          </a:prstGeom>
          <a:solidFill>
            <a:srgbClr val="005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3D52872-5B47-460F-A1E8-60F300FA450A}"/>
              </a:ext>
            </a:extLst>
          </p:cNvPr>
          <p:cNvSpPr/>
          <p:nvPr userDrawn="1"/>
        </p:nvSpPr>
        <p:spPr>
          <a:xfrm rot="16200000">
            <a:off x="8354402" y="-992393"/>
            <a:ext cx="826496" cy="826496"/>
          </a:xfrm>
          <a:prstGeom prst="rect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Segoe UI" panose="020B0502040204020203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A014F17-999A-4CA8-91A4-FC3C479B068D}"/>
              </a:ext>
            </a:extLst>
          </p:cNvPr>
          <p:cNvSpPr/>
          <p:nvPr userDrawn="1"/>
        </p:nvSpPr>
        <p:spPr>
          <a:xfrm>
            <a:off x="2947987" y="2037394"/>
            <a:ext cx="236934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61" name="Group 3">
            <a:extLst>
              <a:ext uri="{FF2B5EF4-FFF2-40B4-BE49-F238E27FC236}">
                <a16:creationId xmlns:a16="http://schemas.microsoft.com/office/drawing/2014/main" id="{1C59F45A-4CE8-407A-BB14-E0A19BA50A9B}"/>
              </a:ext>
            </a:extLst>
          </p:cNvPr>
          <p:cNvGrpSpPr/>
          <p:nvPr userDrawn="1"/>
        </p:nvGrpSpPr>
        <p:grpSpPr>
          <a:xfrm>
            <a:off x="2825470" y="1610553"/>
            <a:ext cx="2608356" cy="549189"/>
            <a:chOff x="1491054" y="1804020"/>
            <a:chExt cx="2371541" cy="499328"/>
          </a:xfrm>
        </p:grpSpPr>
        <p:sp>
          <p:nvSpPr>
            <p:cNvPr id="62" name="Right Triangle 4">
              <a:extLst>
                <a:ext uri="{FF2B5EF4-FFF2-40B4-BE49-F238E27FC236}">
                  <a16:creationId xmlns:a16="http://schemas.microsoft.com/office/drawing/2014/main" id="{EE029548-AA49-4568-ADC6-0BF544704B8A}"/>
                </a:ext>
              </a:extLst>
            </p:cNvPr>
            <p:cNvSpPr/>
            <p:nvPr/>
          </p:nvSpPr>
          <p:spPr>
            <a:xfrm flipV="1">
              <a:off x="3755845" y="2192215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9A7588D-A0FE-415F-B92A-8244D1A2DF33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64" name="Right Triangle 6">
              <a:extLst>
                <a:ext uri="{FF2B5EF4-FFF2-40B4-BE49-F238E27FC236}">
                  <a16:creationId xmlns:a16="http://schemas.microsoft.com/office/drawing/2014/main" id="{2270E7D9-774F-4F87-B5B9-3091A4FC882F}"/>
                </a:ext>
              </a:extLst>
            </p:cNvPr>
            <p:cNvSpPr/>
            <p:nvPr/>
          </p:nvSpPr>
          <p:spPr>
            <a:xfrm flipH="1" flipV="1">
              <a:off x="1494433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F7EF9C1-3F5E-4CF7-A722-FA48CCF352A5}"/>
              </a:ext>
            </a:extLst>
          </p:cNvPr>
          <p:cNvSpPr/>
          <p:nvPr userDrawn="1"/>
        </p:nvSpPr>
        <p:spPr>
          <a:xfrm>
            <a:off x="5711094" y="203739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68" name="Group 40">
            <a:extLst>
              <a:ext uri="{FF2B5EF4-FFF2-40B4-BE49-F238E27FC236}">
                <a16:creationId xmlns:a16="http://schemas.microsoft.com/office/drawing/2014/main" id="{55D28910-E916-410A-AE76-080F2DBF236A}"/>
              </a:ext>
            </a:extLst>
          </p:cNvPr>
          <p:cNvGrpSpPr/>
          <p:nvPr userDrawn="1"/>
        </p:nvGrpSpPr>
        <p:grpSpPr>
          <a:xfrm>
            <a:off x="5592663" y="1610553"/>
            <a:ext cx="2609405" cy="549189"/>
            <a:chOff x="1490102" y="1804020"/>
            <a:chExt cx="2372494" cy="499328"/>
          </a:xfrm>
        </p:grpSpPr>
        <p:sp>
          <p:nvSpPr>
            <p:cNvPr id="69" name="Right Triangle 41">
              <a:extLst>
                <a:ext uri="{FF2B5EF4-FFF2-40B4-BE49-F238E27FC236}">
                  <a16:creationId xmlns:a16="http://schemas.microsoft.com/office/drawing/2014/main" id="{2DA7F6E1-3191-4F1B-BE17-9B0C202FD49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D48954B-DB03-4F59-B000-900A0AE47525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1" name="Right Triangle 43">
              <a:extLst>
                <a:ext uri="{FF2B5EF4-FFF2-40B4-BE49-F238E27FC236}">
                  <a16:creationId xmlns:a16="http://schemas.microsoft.com/office/drawing/2014/main" id="{B1B90389-0CC9-414E-B5F6-18E197FBF1CC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DE3EEA14-043F-4B54-875D-D1589387167B}"/>
              </a:ext>
            </a:extLst>
          </p:cNvPr>
          <p:cNvSpPr/>
          <p:nvPr userDrawn="1"/>
        </p:nvSpPr>
        <p:spPr>
          <a:xfrm>
            <a:off x="8479334" y="203739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75" name="Group 47">
            <a:extLst>
              <a:ext uri="{FF2B5EF4-FFF2-40B4-BE49-F238E27FC236}">
                <a16:creationId xmlns:a16="http://schemas.microsoft.com/office/drawing/2014/main" id="{C70C7447-6D6B-4497-B0D2-A25F9EEAA523}"/>
              </a:ext>
            </a:extLst>
          </p:cNvPr>
          <p:cNvGrpSpPr/>
          <p:nvPr userDrawn="1"/>
        </p:nvGrpSpPr>
        <p:grpSpPr>
          <a:xfrm>
            <a:off x="8361949" y="1610553"/>
            <a:ext cx="2607829" cy="549189"/>
            <a:chOff x="1491054" y="1804020"/>
            <a:chExt cx="2371061" cy="499328"/>
          </a:xfrm>
        </p:grpSpPr>
        <p:sp>
          <p:nvSpPr>
            <p:cNvPr id="76" name="Right Triangle 48">
              <a:extLst>
                <a:ext uri="{FF2B5EF4-FFF2-40B4-BE49-F238E27FC236}">
                  <a16:creationId xmlns:a16="http://schemas.microsoft.com/office/drawing/2014/main" id="{66C29350-0975-4718-B011-F82E09C15C0B}"/>
                </a:ext>
              </a:extLst>
            </p:cNvPr>
            <p:cNvSpPr/>
            <p:nvPr/>
          </p:nvSpPr>
          <p:spPr>
            <a:xfrm flipV="1">
              <a:off x="3753680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1054CF6-4783-4A65-AED7-1C06DC2E2FEC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8" name="Right Triangle 50">
              <a:extLst>
                <a:ext uri="{FF2B5EF4-FFF2-40B4-BE49-F238E27FC236}">
                  <a16:creationId xmlns:a16="http://schemas.microsoft.com/office/drawing/2014/main" id="{CF2A8E87-7911-405B-8A5A-229389B14819}"/>
                </a:ext>
              </a:extLst>
            </p:cNvPr>
            <p:cNvSpPr/>
            <p:nvPr/>
          </p:nvSpPr>
          <p:spPr>
            <a:xfrm flipH="1" flipV="1">
              <a:off x="1492267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DEA8E90D-9D1C-4DF0-86B6-A9CE0EB149A8}"/>
              </a:ext>
            </a:extLst>
          </p:cNvPr>
          <p:cNvSpPr/>
          <p:nvPr userDrawn="1"/>
        </p:nvSpPr>
        <p:spPr>
          <a:xfrm>
            <a:off x="2942855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2" name="Group 54">
            <a:extLst>
              <a:ext uri="{FF2B5EF4-FFF2-40B4-BE49-F238E27FC236}">
                <a16:creationId xmlns:a16="http://schemas.microsoft.com/office/drawing/2014/main" id="{C97C97D3-64F6-42E9-BDE7-AAC9CE646211}"/>
              </a:ext>
            </a:extLst>
          </p:cNvPr>
          <p:cNvGrpSpPr/>
          <p:nvPr userDrawn="1"/>
        </p:nvGrpSpPr>
        <p:grpSpPr>
          <a:xfrm>
            <a:off x="2824423" y="3844963"/>
            <a:ext cx="2609405" cy="549189"/>
            <a:chOff x="1490102" y="1804020"/>
            <a:chExt cx="2372494" cy="499328"/>
          </a:xfrm>
        </p:grpSpPr>
        <p:sp>
          <p:nvSpPr>
            <p:cNvPr id="83" name="Right Triangle 55">
              <a:extLst>
                <a:ext uri="{FF2B5EF4-FFF2-40B4-BE49-F238E27FC236}">
                  <a16:creationId xmlns:a16="http://schemas.microsoft.com/office/drawing/2014/main" id="{C4ACEF70-11E4-402A-89F5-0E00985BD65C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FC1613E-339B-489A-9057-67892416F2C0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85" name="Right Triangle 57">
              <a:extLst>
                <a:ext uri="{FF2B5EF4-FFF2-40B4-BE49-F238E27FC236}">
                  <a16:creationId xmlns:a16="http://schemas.microsoft.com/office/drawing/2014/main" id="{C8467C50-18EE-4924-B165-1D0E533382C2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88" name="Rectangle 87">
            <a:extLst>
              <a:ext uri="{FF2B5EF4-FFF2-40B4-BE49-F238E27FC236}">
                <a16:creationId xmlns:a16="http://schemas.microsoft.com/office/drawing/2014/main" id="{16AACB3D-CF02-4D14-B34A-D5890B0C2B13}"/>
              </a:ext>
            </a:extLst>
          </p:cNvPr>
          <p:cNvSpPr/>
          <p:nvPr userDrawn="1"/>
        </p:nvSpPr>
        <p:spPr>
          <a:xfrm>
            <a:off x="5711094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9" name="Group 61">
            <a:extLst>
              <a:ext uri="{FF2B5EF4-FFF2-40B4-BE49-F238E27FC236}">
                <a16:creationId xmlns:a16="http://schemas.microsoft.com/office/drawing/2014/main" id="{F2F7909D-3A48-49CD-B53C-D11718EB4206}"/>
              </a:ext>
            </a:extLst>
          </p:cNvPr>
          <p:cNvGrpSpPr/>
          <p:nvPr userDrawn="1"/>
        </p:nvGrpSpPr>
        <p:grpSpPr>
          <a:xfrm>
            <a:off x="5592663" y="3844963"/>
            <a:ext cx="2609405" cy="549189"/>
            <a:chOff x="1490102" y="1804020"/>
            <a:chExt cx="2372494" cy="499328"/>
          </a:xfrm>
        </p:grpSpPr>
        <p:sp>
          <p:nvSpPr>
            <p:cNvPr id="90" name="Right Triangle 62">
              <a:extLst>
                <a:ext uri="{FF2B5EF4-FFF2-40B4-BE49-F238E27FC236}">
                  <a16:creationId xmlns:a16="http://schemas.microsoft.com/office/drawing/2014/main" id="{4660CC44-1365-4DD2-891A-B6D504E40C0C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2DD6A9E-04C4-4B28-A3F9-CF95A01BE3F1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2" name="Right Triangle 64">
              <a:extLst>
                <a:ext uri="{FF2B5EF4-FFF2-40B4-BE49-F238E27FC236}">
                  <a16:creationId xmlns:a16="http://schemas.microsoft.com/office/drawing/2014/main" id="{768D9EC8-262A-4371-8575-8CBDF07F4FE9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4F422D8A-AE9C-4919-85EF-119DB14EC060}"/>
              </a:ext>
            </a:extLst>
          </p:cNvPr>
          <p:cNvSpPr/>
          <p:nvPr userDrawn="1"/>
        </p:nvSpPr>
        <p:spPr>
          <a:xfrm>
            <a:off x="8479334" y="4271804"/>
            <a:ext cx="2373564" cy="1572354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96" name="Group 68">
            <a:extLst>
              <a:ext uri="{FF2B5EF4-FFF2-40B4-BE49-F238E27FC236}">
                <a16:creationId xmlns:a16="http://schemas.microsoft.com/office/drawing/2014/main" id="{2AEC7D88-844A-4667-B6E0-32D573B232C1}"/>
              </a:ext>
            </a:extLst>
          </p:cNvPr>
          <p:cNvGrpSpPr/>
          <p:nvPr userDrawn="1"/>
        </p:nvGrpSpPr>
        <p:grpSpPr>
          <a:xfrm>
            <a:off x="8360902" y="3844963"/>
            <a:ext cx="2611899" cy="549189"/>
            <a:chOff x="1490102" y="1804020"/>
            <a:chExt cx="2374761" cy="499328"/>
          </a:xfrm>
        </p:grpSpPr>
        <p:sp>
          <p:nvSpPr>
            <p:cNvPr id="97" name="Right Triangle 69">
              <a:extLst>
                <a:ext uri="{FF2B5EF4-FFF2-40B4-BE49-F238E27FC236}">
                  <a16:creationId xmlns:a16="http://schemas.microsoft.com/office/drawing/2014/main" id="{68F0F50B-A6BF-46E0-B272-F320F97B7B5A}"/>
                </a:ext>
              </a:extLst>
            </p:cNvPr>
            <p:cNvSpPr/>
            <p:nvPr/>
          </p:nvSpPr>
          <p:spPr>
            <a:xfrm flipV="1">
              <a:off x="3755844" y="2192216"/>
              <a:ext cx="106750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907772EE-14D6-483D-9DC6-79F4934B0473}"/>
                </a:ext>
              </a:extLst>
            </p:cNvPr>
            <p:cNvSpPr/>
            <p:nvPr/>
          </p:nvSpPr>
          <p:spPr>
            <a:xfrm>
              <a:off x="1491054" y="1804020"/>
              <a:ext cx="2373809" cy="388088"/>
            </a:xfrm>
            <a:prstGeom prst="rect">
              <a:avLst/>
            </a:prstGeom>
            <a:solidFill>
              <a:srgbClr val="55BDF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99" name="Right Triangle 71">
              <a:extLst>
                <a:ext uri="{FF2B5EF4-FFF2-40B4-BE49-F238E27FC236}">
                  <a16:creationId xmlns:a16="http://schemas.microsoft.com/office/drawing/2014/main" id="{1FF8AB95-36F4-43C1-85BA-0ED864D17D3C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102" name="Espace réservé du texte 3">
            <a:extLst>
              <a:ext uri="{FF2B5EF4-FFF2-40B4-BE49-F238E27FC236}">
                <a16:creationId xmlns:a16="http://schemas.microsoft.com/office/drawing/2014/main" id="{C847B85A-C4B7-492D-A28C-B9C9768B69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10235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3" name="Espace réservé du texte 3">
            <a:extLst>
              <a:ext uri="{FF2B5EF4-FFF2-40B4-BE49-F238E27FC236}">
                <a16:creationId xmlns:a16="http://schemas.microsoft.com/office/drawing/2014/main" id="{AF5FAAD0-59AB-4FB6-B9ED-538558656FF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90332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4" name="Espace réservé du texte 3">
            <a:extLst>
              <a:ext uri="{FF2B5EF4-FFF2-40B4-BE49-F238E27FC236}">
                <a16:creationId xmlns:a16="http://schemas.microsoft.com/office/drawing/2014/main" id="{F197602A-5132-48BF-A782-92EFCA5331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44576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5" name="Espace réservé du texte 3">
            <a:extLst>
              <a:ext uri="{FF2B5EF4-FFF2-40B4-BE49-F238E27FC236}">
                <a16:creationId xmlns:a16="http://schemas.microsoft.com/office/drawing/2014/main" id="{2F95FEC9-B913-485E-8533-FB533E4203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16652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6" name="Espace réservé du texte 3">
            <a:extLst>
              <a:ext uri="{FF2B5EF4-FFF2-40B4-BE49-F238E27FC236}">
                <a16:creationId xmlns:a16="http://schemas.microsoft.com/office/drawing/2014/main" id="{4BC3398E-DEFE-4B33-B2A8-8C78FDC6F2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49388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7" name="Espace réservé du texte 3">
            <a:extLst>
              <a:ext uri="{FF2B5EF4-FFF2-40B4-BE49-F238E27FC236}">
                <a16:creationId xmlns:a16="http://schemas.microsoft.com/office/drawing/2014/main" id="{C1D646D4-65A4-4BE3-91A6-AB1CBDEABD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98353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rgbClr val="222933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108" name="Espace réservé du texte 67">
            <a:extLst>
              <a:ext uri="{FF2B5EF4-FFF2-40B4-BE49-F238E27FC236}">
                <a16:creationId xmlns:a16="http://schemas.microsoft.com/office/drawing/2014/main" id="{36317F71-A3A4-4DAE-AB5C-E36A073DADE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96882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09" name="Espace réservé du texte 67">
            <a:extLst>
              <a:ext uri="{FF2B5EF4-FFF2-40B4-BE49-F238E27FC236}">
                <a16:creationId xmlns:a16="http://schemas.microsoft.com/office/drawing/2014/main" id="{02CBADC0-16E2-463A-8467-B3AC1574B0E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05854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0" name="Espace réservé du texte 67">
            <a:extLst>
              <a:ext uri="{FF2B5EF4-FFF2-40B4-BE49-F238E27FC236}">
                <a16:creationId xmlns:a16="http://schemas.microsoft.com/office/drawing/2014/main" id="{39E4B21E-CC60-427B-9AD5-A91E7AF522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449055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1" name="Espace réservé du texte 67">
            <a:extLst>
              <a:ext uri="{FF2B5EF4-FFF2-40B4-BE49-F238E27FC236}">
                <a16:creationId xmlns:a16="http://schemas.microsoft.com/office/drawing/2014/main" id="{68ADFD1D-C29A-46E3-925B-A2A4C50450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37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2" name="Espace réservé du texte 67">
            <a:extLst>
              <a:ext uri="{FF2B5EF4-FFF2-40B4-BE49-F238E27FC236}">
                <a16:creationId xmlns:a16="http://schemas.microsoft.com/office/drawing/2014/main" id="{A49C8B1C-A59A-4976-913A-D5CE80215B1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9622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113" name="Espace réservé du texte 67">
            <a:extLst>
              <a:ext uri="{FF2B5EF4-FFF2-40B4-BE49-F238E27FC236}">
                <a16:creationId xmlns:a16="http://schemas.microsoft.com/office/drawing/2014/main" id="{9D4EE529-DAA7-43E5-B8FE-25220912F64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586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123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3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2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9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7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8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8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8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9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7" grpId="0" animBg="1"/>
          <p:bldP spid="74" grpId="0" animBg="1"/>
          <p:bldP spid="81" grpId="0" animBg="1"/>
          <p:bldP spid="88" grpId="0" animBg="1"/>
          <p:bldP spid="95" grpId="0" animBg="1"/>
          <p:bldP spid="10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7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7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8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09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0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1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2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3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7" grpId="0" animBg="1"/>
          <p:bldP spid="74" grpId="0" animBg="1"/>
          <p:bldP spid="81" grpId="0" animBg="1"/>
          <p:bldP spid="88" grpId="0" animBg="1"/>
          <p:bldP spid="95" grpId="0" animBg="1"/>
          <p:bldP spid="10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2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7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107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108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09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0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1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2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  <p:bldP spid="113" grpId="0" build="p">
            <p:tmplLst>
              <p:tmpl lvl="1">
                <p:tnLst>
                  <p:par>
                    <p:cTn presetID="1" presetClass="entr" presetSubtype="0" fill="hold" nodeType="withEffect">
                      <p:stCondLst>
                        <p:cond delay="75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</p:childTnLst>
                    </p:cTn>
                  </p:par>
                </p:tnLst>
              </p:tmpl>
            </p:tmplLst>
          </p:bldP>
        </p:bldLst>
      </p:timing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87262A-261C-410C-963D-1BEAC67A5A18}"/>
              </a:ext>
            </a:extLst>
          </p:cNvPr>
          <p:cNvSpPr/>
          <p:nvPr userDrawn="1"/>
        </p:nvSpPr>
        <p:spPr>
          <a:xfrm>
            <a:off x="2947987" y="2037394"/>
            <a:ext cx="236934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B3F44569-7E5E-44F5-AF07-817DB1EE21E3}"/>
              </a:ext>
            </a:extLst>
          </p:cNvPr>
          <p:cNvGrpSpPr/>
          <p:nvPr userDrawn="1"/>
        </p:nvGrpSpPr>
        <p:grpSpPr>
          <a:xfrm>
            <a:off x="2825470" y="1610553"/>
            <a:ext cx="2608356" cy="549189"/>
            <a:chOff x="1491054" y="1804020"/>
            <a:chExt cx="2371541" cy="499328"/>
          </a:xfrm>
        </p:grpSpPr>
        <p:sp>
          <p:nvSpPr>
            <p:cNvPr id="9" name="Right Triangle 4">
              <a:extLst>
                <a:ext uri="{FF2B5EF4-FFF2-40B4-BE49-F238E27FC236}">
                  <a16:creationId xmlns:a16="http://schemas.microsoft.com/office/drawing/2014/main" id="{9F88A951-3C58-4E1F-BF95-C17EA52C8DFC}"/>
                </a:ext>
              </a:extLst>
            </p:cNvPr>
            <p:cNvSpPr/>
            <p:nvPr/>
          </p:nvSpPr>
          <p:spPr>
            <a:xfrm flipV="1">
              <a:off x="3755845" y="2192215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A81B88-76F3-4426-9585-832CF6A2E9D1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1" name="Right Triangle 6">
              <a:extLst>
                <a:ext uri="{FF2B5EF4-FFF2-40B4-BE49-F238E27FC236}">
                  <a16:creationId xmlns:a16="http://schemas.microsoft.com/office/drawing/2014/main" id="{5AAB90AB-0CD8-4253-8BF0-7C17BF1143E2}"/>
                </a:ext>
              </a:extLst>
            </p:cNvPr>
            <p:cNvSpPr/>
            <p:nvPr/>
          </p:nvSpPr>
          <p:spPr>
            <a:xfrm flipH="1" flipV="1">
              <a:off x="1494433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47A7295-14AD-4B01-AE3E-B35C36515F6E}"/>
              </a:ext>
            </a:extLst>
          </p:cNvPr>
          <p:cNvSpPr/>
          <p:nvPr userDrawn="1"/>
        </p:nvSpPr>
        <p:spPr>
          <a:xfrm>
            <a:off x="5711094" y="203739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15" name="Group 40">
            <a:extLst>
              <a:ext uri="{FF2B5EF4-FFF2-40B4-BE49-F238E27FC236}">
                <a16:creationId xmlns:a16="http://schemas.microsoft.com/office/drawing/2014/main" id="{8E02FFB9-7EF6-4E1B-96D3-CD72340A202C}"/>
              </a:ext>
            </a:extLst>
          </p:cNvPr>
          <p:cNvGrpSpPr/>
          <p:nvPr userDrawn="1"/>
        </p:nvGrpSpPr>
        <p:grpSpPr>
          <a:xfrm>
            <a:off x="5592663" y="1610553"/>
            <a:ext cx="2609405" cy="549189"/>
            <a:chOff x="1490102" y="1804020"/>
            <a:chExt cx="2372494" cy="499328"/>
          </a:xfrm>
        </p:grpSpPr>
        <p:sp>
          <p:nvSpPr>
            <p:cNvPr id="16" name="Right Triangle 41">
              <a:extLst>
                <a:ext uri="{FF2B5EF4-FFF2-40B4-BE49-F238E27FC236}">
                  <a16:creationId xmlns:a16="http://schemas.microsoft.com/office/drawing/2014/main" id="{8B3130B8-F592-48CF-9F88-45D16445C75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B6FFBAE-43DC-4352-8F46-22DEC77D047D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18" name="Right Triangle 43">
              <a:extLst>
                <a:ext uri="{FF2B5EF4-FFF2-40B4-BE49-F238E27FC236}">
                  <a16:creationId xmlns:a16="http://schemas.microsoft.com/office/drawing/2014/main" id="{708F7EB8-0FEA-4972-9767-5C2CFDEAE321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E154ACB-3269-4802-AEE0-C8BFDA53812A}"/>
              </a:ext>
            </a:extLst>
          </p:cNvPr>
          <p:cNvSpPr/>
          <p:nvPr userDrawn="1"/>
        </p:nvSpPr>
        <p:spPr>
          <a:xfrm>
            <a:off x="8479334" y="203739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23" name="Group 47">
            <a:extLst>
              <a:ext uri="{FF2B5EF4-FFF2-40B4-BE49-F238E27FC236}">
                <a16:creationId xmlns:a16="http://schemas.microsoft.com/office/drawing/2014/main" id="{936C34FF-1BCD-4DA9-A63B-74047B551EC6}"/>
              </a:ext>
            </a:extLst>
          </p:cNvPr>
          <p:cNvGrpSpPr/>
          <p:nvPr userDrawn="1"/>
        </p:nvGrpSpPr>
        <p:grpSpPr>
          <a:xfrm>
            <a:off x="8361949" y="1610553"/>
            <a:ext cx="2607829" cy="549189"/>
            <a:chOff x="1491054" y="1804020"/>
            <a:chExt cx="2371061" cy="499328"/>
          </a:xfrm>
        </p:grpSpPr>
        <p:sp>
          <p:nvSpPr>
            <p:cNvPr id="24" name="Right Triangle 48">
              <a:extLst>
                <a:ext uri="{FF2B5EF4-FFF2-40B4-BE49-F238E27FC236}">
                  <a16:creationId xmlns:a16="http://schemas.microsoft.com/office/drawing/2014/main" id="{00983107-3218-49B2-9FCB-A846FE0AC3D7}"/>
                </a:ext>
              </a:extLst>
            </p:cNvPr>
            <p:cNvSpPr/>
            <p:nvPr/>
          </p:nvSpPr>
          <p:spPr>
            <a:xfrm flipV="1">
              <a:off x="3753680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E534D7-9FCE-4962-9C06-6E477ADF1D54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26" name="Right Triangle 50">
              <a:extLst>
                <a:ext uri="{FF2B5EF4-FFF2-40B4-BE49-F238E27FC236}">
                  <a16:creationId xmlns:a16="http://schemas.microsoft.com/office/drawing/2014/main" id="{FFAD07D1-974A-4900-A432-C0BCBD3EA946}"/>
                </a:ext>
              </a:extLst>
            </p:cNvPr>
            <p:cNvSpPr/>
            <p:nvPr/>
          </p:nvSpPr>
          <p:spPr>
            <a:xfrm flipH="1" flipV="1">
              <a:off x="1492267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FD9F4895-BD66-45F3-98E8-2D56F8DA2E6F}"/>
              </a:ext>
            </a:extLst>
          </p:cNvPr>
          <p:cNvSpPr/>
          <p:nvPr userDrawn="1"/>
        </p:nvSpPr>
        <p:spPr>
          <a:xfrm>
            <a:off x="2942855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30" name="Group 54">
            <a:extLst>
              <a:ext uri="{FF2B5EF4-FFF2-40B4-BE49-F238E27FC236}">
                <a16:creationId xmlns:a16="http://schemas.microsoft.com/office/drawing/2014/main" id="{4AF3A4A3-54A8-4E56-BE84-11BDAD45D66E}"/>
              </a:ext>
            </a:extLst>
          </p:cNvPr>
          <p:cNvGrpSpPr/>
          <p:nvPr userDrawn="1"/>
        </p:nvGrpSpPr>
        <p:grpSpPr>
          <a:xfrm>
            <a:off x="2824423" y="3844963"/>
            <a:ext cx="2609405" cy="549189"/>
            <a:chOff x="1490102" y="1804020"/>
            <a:chExt cx="2372494" cy="499328"/>
          </a:xfrm>
        </p:grpSpPr>
        <p:sp>
          <p:nvSpPr>
            <p:cNvPr id="31" name="Right Triangle 55">
              <a:extLst>
                <a:ext uri="{FF2B5EF4-FFF2-40B4-BE49-F238E27FC236}">
                  <a16:creationId xmlns:a16="http://schemas.microsoft.com/office/drawing/2014/main" id="{C77C7FC4-3D03-4371-8AD4-1D93AB01A98A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69DA1F4-D062-4B4A-B4DD-21C744137A39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3" name="Right Triangle 57">
              <a:extLst>
                <a:ext uri="{FF2B5EF4-FFF2-40B4-BE49-F238E27FC236}">
                  <a16:creationId xmlns:a16="http://schemas.microsoft.com/office/drawing/2014/main" id="{4E6609B3-5C3F-4621-BB49-FCD01F2D1C17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8962B40D-955D-49DF-8147-4BB26D79DF30}"/>
              </a:ext>
            </a:extLst>
          </p:cNvPr>
          <p:cNvSpPr/>
          <p:nvPr userDrawn="1"/>
        </p:nvSpPr>
        <p:spPr>
          <a:xfrm>
            <a:off x="5711094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37" name="Group 61">
            <a:extLst>
              <a:ext uri="{FF2B5EF4-FFF2-40B4-BE49-F238E27FC236}">
                <a16:creationId xmlns:a16="http://schemas.microsoft.com/office/drawing/2014/main" id="{FC57433E-8D0B-4B4F-8EBA-BCB6CD8F7CE8}"/>
              </a:ext>
            </a:extLst>
          </p:cNvPr>
          <p:cNvGrpSpPr/>
          <p:nvPr userDrawn="1"/>
        </p:nvGrpSpPr>
        <p:grpSpPr>
          <a:xfrm>
            <a:off x="5592663" y="3844963"/>
            <a:ext cx="2609405" cy="549189"/>
            <a:chOff x="1490102" y="1804020"/>
            <a:chExt cx="2372494" cy="499328"/>
          </a:xfrm>
        </p:grpSpPr>
        <p:sp>
          <p:nvSpPr>
            <p:cNvPr id="38" name="Right Triangle 62">
              <a:extLst>
                <a:ext uri="{FF2B5EF4-FFF2-40B4-BE49-F238E27FC236}">
                  <a16:creationId xmlns:a16="http://schemas.microsoft.com/office/drawing/2014/main" id="{2C98FE8C-58D2-4EE2-ADF8-C1F4739ED587}"/>
                </a:ext>
              </a:extLst>
            </p:cNvPr>
            <p:cNvSpPr/>
            <p:nvPr/>
          </p:nvSpPr>
          <p:spPr>
            <a:xfrm flipV="1">
              <a:off x="3755846" y="2192216"/>
              <a:ext cx="106750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32CC033-FB7C-4F1D-8AA6-09FE4B2043A7}"/>
                </a:ext>
              </a:extLst>
            </p:cNvPr>
            <p:cNvSpPr/>
            <p:nvPr/>
          </p:nvSpPr>
          <p:spPr>
            <a:xfrm>
              <a:off x="1491054" y="1804020"/>
              <a:ext cx="2371061" cy="388088"/>
            </a:xfrm>
            <a:prstGeom prst="rect">
              <a:avLst/>
            </a:prstGeom>
            <a:solidFill>
              <a:srgbClr val="0090C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0" name="Right Triangle 64">
              <a:extLst>
                <a:ext uri="{FF2B5EF4-FFF2-40B4-BE49-F238E27FC236}">
                  <a16:creationId xmlns:a16="http://schemas.microsoft.com/office/drawing/2014/main" id="{8AFB30E6-310B-47D0-B970-041962CD946A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071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934B4FE5-0471-453E-9A12-3EDFB0B2351E}"/>
              </a:ext>
            </a:extLst>
          </p:cNvPr>
          <p:cNvSpPr/>
          <p:nvPr userDrawn="1"/>
        </p:nvSpPr>
        <p:spPr>
          <a:xfrm>
            <a:off x="8479334" y="4271804"/>
            <a:ext cx="2373564" cy="1572354"/>
          </a:xfrm>
          <a:prstGeom prst="rect">
            <a:avLst/>
          </a:prstGeom>
          <a:solidFill>
            <a:srgbClr val="2229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44" name="Group 68">
            <a:extLst>
              <a:ext uri="{FF2B5EF4-FFF2-40B4-BE49-F238E27FC236}">
                <a16:creationId xmlns:a16="http://schemas.microsoft.com/office/drawing/2014/main" id="{C4F8138B-B2E1-4E82-95D9-68BF87F95C06}"/>
              </a:ext>
            </a:extLst>
          </p:cNvPr>
          <p:cNvGrpSpPr/>
          <p:nvPr userDrawn="1"/>
        </p:nvGrpSpPr>
        <p:grpSpPr>
          <a:xfrm>
            <a:off x="8360902" y="3844963"/>
            <a:ext cx="2611899" cy="549189"/>
            <a:chOff x="1490102" y="1804020"/>
            <a:chExt cx="2374761" cy="499328"/>
          </a:xfrm>
        </p:grpSpPr>
        <p:sp>
          <p:nvSpPr>
            <p:cNvPr id="45" name="Right Triangle 69">
              <a:extLst>
                <a:ext uri="{FF2B5EF4-FFF2-40B4-BE49-F238E27FC236}">
                  <a16:creationId xmlns:a16="http://schemas.microsoft.com/office/drawing/2014/main" id="{8E56636C-FF12-4365-BEE4-AED23E3A3F51}"/>
                </a:ext>
              </a:extLst>
            </p:cNvPr>
            <p:cNvSpPr/>
            <p:nvPr/>
          </p:nvSpPr>
          <p:spPr>
            <a:xfrm flipV="1">
              <a:off x="3755844" y="2192216"/>
              <a:ext cx="106750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09F3355-6C2D-42A5-8A6D-911DD2551E77}"/>
                </a:ext>
              </a:extLst>
            </p:cNvPr>
            <p:cNvSpPr/>
            <p:nvPr/>
          </p:nvSpPr>
          <p:spPr>
            <a:xfrm>
              <a:off x="1491054" y="1804020"/>
              <a:ext cx="2373809" cy="388088"/>
            </a:xfrm>
            <a:prstGeom prst="rect">
              <a:avLst/>
            </a:prstGeom>
            <a:solidFill>
              <a:srgbClr val="55BDF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47" name="Right Triangle 71">
              <a:extLst>
                <a:ext uri="{FF2B5EF4-FFF2-40B4-BE49-F238E27FC236}">
                  <a16:creationId xmlns:a16="http://schemas.microsoft.com/office/drawing/2014/main" id="{4DD00F89-BC5D-4302-A7D6-941A12B77694}"/>
                </a:ext>
              </a:extLst>
            </p:cNvPr>
            <p:cNvSpPr/>
            <p:nvPr/>
          </p:nvSpPr>
          <p:spPr>
            <a:xfrm flipH="1" flipV="1">
              <a:off x="1490102" y="2192219"/>
              <a:ext cx="107679" cy="111129"/>
            </a:xfrm>
            <a:prstGeom prst="rtTriangle">
              <a:avLst/>
            </a:prstGeom>
            <a:solidFill>
              <a:srgbClr val="049EF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72E3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279E46CD-E707-41D4-A49D-83DF5E802DD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10235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629469B9-77C0-42C5-8ED5-243EFC677F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90332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1E07DF51-9201-49C0-AE83-BFC5F7B2B16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44576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99ECB4F4-B944-4CC2-BDF1-0A76F148770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16652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0" name="Espace réservé du texte 3">
            <a:extLst>
              <a:ext uri="{FF2B5EF4-FFF2-40B4-BE49-F238E27FC236}">
                <a16:creationId xmlns:a16="http://schemas.microsoft.com/office/drawing/2014/main" id="{FF339F55-0184-4D6D-83D2-FD33579B9C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49388" y="2154962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B852CB7D-2C33-42C3-B5B8-AF5E6F2AFF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98353" y="4402461"/>
            <a:ext cx="2129004" cy="1106970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fr-FR" sz="1600" dirty="0" smtClean="0">
                <a:solidFill>
                  <a:schemeClr val="bg1"/>
                </a:solidFill>
              </a:defRPr>
            </a:lvl1pPr>
            <a:lvl2pPr>
              <a:defRPr lang="fr-FR" sz="1800" dirty="0" smtClean="0">
                <a:latin typeface="+mn-lt"/>
              </a:defRPr>
            </a:lvl2pPr>
            <a:lvl3pPr>
              <a:defRPr lang="fr-FR" sz="1800" dirty="0" smtClean="0">
                <a:latin typeface="+mn-lt"/>
              </a:defRPr>
            </a:lvl3pPr>
            <a:lvl4pPr>
              <a:defRPr lang="fr-FR" dirty="0" smtClean="0">
                <a:latin typeface="+mn-lt"/>
              </a:defRPr>
            </a:lvl4pPr>
            <a:lvl5pPr>
              <a:defRPr lang="fr-FR" dirty="0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  <a:p>
            <a:pPr marL="0" lvl="0" defTabSz="457200"/>
            <a:endParaRPr lang="fr-FR" dirty="0"/>
          </a:p>
        </p:txBody>
      </p:sp>
      <p:sp>
        <p:nvSpPr>
          <p:cNvPr id="68" name="Espace réservé du texte 67">
            <a:extLst>
              <a:ext uri="{FF2B5EF4-FFF2-40B4-BE49-F238E27FC236}">
                <a16:creationId xmlns:a16="http://schemas.microsoft.com/office/drawing/2014/main" id="{B8922BB9-AB4D-43E8-B8C8-8AB6A4912A8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96882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69" name="Espace réservé du texte 67">
            <a:extLst>
              <a:ext uri="{FF2B5EF4-FFF2-40B4-BE49-F238E27FC236}">
                <a16:creationId xmlns:a16="http://schemas.microsoft.com/office/drawing/2014/main" id="{474F09AD-E7A5-42AB-9CEC-0EC4710A4FC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05854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0" name="Espace réservé du texte 67">
            <a:extLst>
              <a:ext uri="{FF2B5EF4-FFF2-40B4-BE49-F238E27FC236}">
                <a16:creationId xmlns:a16="http://schemas.microsoft.com/office/drawing/2014/main" id="{88439645-F789-4640-954B-F3BF13F79B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449055" y="1662739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1" name="Espace réservé du texte 67">
            <a:extLst>
              <a:ext uri="{FF2B5EF4-FFF2-40B4-BE49-F238E27FC236}">
                <a16:creationId xmlns:a16="http://schemas.microsoft.com/office/drawing/2014/main" id="{6E702910-03E8-4207-9252-DB1AB1EE09F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37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2" name="Espace réservé du texte 67">
            <a:extLst>
              <a:ext uri="{FF2B5EF4-FFF2-40B4-BE49-F238E27FC236}">
                <a16:creationId xmlns:a16="http://schemas.microsoft.com/office/drawing/2014/main" id="{D7FB6DD5-B6E0-4E2F-BE4C-53524B1E073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9622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  <p:sp>
        <p:nvSpPr>
          <p:cNvPr id="73" name="Espace réservé du texte 67">
            <a:extLst>
              <a:ext uri="{FF2B5EF4-FFF2-40B4-BE49-F238E27FC236}">
                <a16:creationId xmlns:a16="http://schemas.microsoft.com/office/drawing/2014/main" id="{ECB94B49-C85C-41B2-80D8-D0F6B56940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58679" y="3886174"/>
            <a:ext cx="2406933" cy="313748"/>
          </a:xfrm>
          <a:noFill/>
        </p:spPr>
        <p:txBody>
          <a:bodyPr wrap="square" rtlCol="0">
            <a:noAutofit/>
          </a:bodyPr>
          <a:lstStyle>
            <a:lvl1pPr marL="0" indent="0">
              <a:buNone/>
              <a:defRPr lang="fr-FR" sz="1800" smtClean="0">
                <a:solidFill>
                  <a:schemeClr val="bg1"/>
                </a:solidFill>
              </a:defRPr>
            </a:lvl1pPr>
            <a:lvl2pPr marL="228600" indent="0">
              <a:buNone/>
              <a:defRPr lang="fr-FR" sz="1800" smtClean="0">
                <a:latin typeface="+mn-lt"/>
              </a:defRPr>
            </a:lvl2pPr>
            <a:lvl3pPr marL="685800" indent="0">
              <a:buNone/>
              <a:defRPr lang="fr-FR" sz="1800" smtClean="0">
                <a:latin typeface="+mn-lt"/>
              </a:defRPr>
            </a:lvl3pPr>
            <a:lvl4pPr marL="1143000" indent="0">
              <a:buNone/>
              <a:defRPr lang="fr-FR" smtClean="0">
                <a:latin typeface="+mn-lt"/>
              </a:defRPr>
            </a:lvl4pPr>
            <a:lvl5pPr marL="1600200" indent="0">
              <a:buNone/>
              <a:defRPr lang="fr-FR">
                <a:latin typeface="+mn-lt"/>
              </a:defRPr>
            </a:lvl5pPr>
          </a:lstStyle>
          <a:p>
            <a:pPr marL="0" lvl="0" defTabSz="457200"/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368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1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3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4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3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4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2" presetClass="entr" presetSubtype="4" accel="81000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6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7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4" grpId="0" animBg="1"/>
          <p:bldP spid="22" grpId="0" animBg="1"/>
          <p:bldP spid="29" grpId="0" animBg="1"/>
          <p:bldP spid="36" grpId="0" animBg="1"/>
          <p:bldP spid="43" grpId="0" animBg="1"/>
          <p:bldP spid="6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0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0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entr" presetSubtype="1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8" fill="hold">
                          <p:stCondLst>
                            <p:cond delay="indefinite"/>
                          </p:stCondLst>
                          <p:childTnLst>
                            <p:par>
                              <p:cTn id="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" presetID="2" presetClass="entr" presetSubtype="4" accel="81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4" grpId="0" animBg="1"/>
          <p:bldP spid="22" grpId="0" animBg="1"/>
          <p:bldP spid="29" grpId="0" animBg="1"/>
          <p:bldP spid="36" grpId="0" animBg="1"/>
          <p:bldP spid="43" grpId="0" animBg="1"/>
          <p:bldP spid="62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2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2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3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4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4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4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5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5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5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0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0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66" grpId="0">
            <p:tmplLst>
              <p:tmpl>
                <p:tnLst>
                  <p:par>
                    <p:cTn presetID="10" presetClass="entr" presetSubtype="0" fill="hold" nodeType="withEffect">
                      <p:stCondLst>
                        <p:cond delay="4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66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66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</p:bldLst>
      </p:timing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085848"/>
            <a:ext cx="12203574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476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62400" y="1281889"/>
            <a:ext cx="7553326" cy="274718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CD49A98-A8A2-40A5-8DA0-3BF448AB9F52}"/>
              </a:ext>
            </a:extLst>
          </p:cNvPr>
          <p:cNvSpPr/>
          <p:nvPr userDrawn="1"/>
        </p:nvSpPr>
        <p:spPr>
          <a:xfrm>
            <a:off x="386999" y="1827000"/>
            <a:ext cx="3204000" cy="3204000"/>
          </a:xfrm>
          <a:prstGeom prst="ellipse">
            <a:avLst/>
          </a:pr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360F2B7D-207E-4365-B457-1BBE558BCCE0}"/>
              </a:ext>
            </a:extLst>
          </p:cNvPr>
          <p:cNvGrpSpPr/>
          <p:nvPr userDrawn="1"/>
        </p:nvGrpSpPr>
        <p:grpSpPr>
          <a:xfrm>
            <a:off x="930652" y="2470100"/>
            <a:ext cx="2116695" cy="1917801"/>
            <a:chOff x="899308" y="2083928"/>
            <a:chExt cx="2116695" cy="1917801"/>
          </a:xfrm>
        </p:grpSpPr>
        <p:grpSp>
          <p:nvGrpSpPr>
            <p:cNvPr id="8" name="Graphique 4">
              <a:extLst>
                <a:ext uri="{FF2B5EF4-FFF2-40B4-BE49-F238E27FC236}">
                  <a16:creationId xmlns:a16="http://schemas.microsoft.com/office/drawing/2014/main" id="{558ABC15-95E3-41C5-9B09-A4063C6750D2}"/>
                </a:ext>
              </a:extLst>
            </p:cNvPr>
            <p:cNvGrpSpPr/>
            <p:nvPr/>
          </p:nvGrpSpPr>
          <p:grpSpPr>
            <a:xfrm>
              <a:off x="899308" y="2083928"/>
              <a:ext cx="2116695" cy="1917801"/>
              <a:chOff x="916083" y="130368"/>
              <a:chExt cx="1446253" cy="1194329"/>
            </a:xfrm>
            <a:noFill/>
          </p:grpSpPr>
          <p:sp>
            <p:nvSpPr>
              <p:cNvPr id="11" name="Forme libre : forme 10">
                <a:extLst>
                  <a:ext uri="{FF2B5EF4-FFF2-40B4-BE49-F238E27FC236}">
                    <a16:creationId xmlns:a16="http://schemas.microsoft.com/office/drawing/2014/main" id="{8DCF87C1-1F7A-4A93-8AF2-6E7977129A49}"/>
                  </a:ext>
                </a:extLst>
              </p:cNvPr>
              <p:cNvSpPr/>
              <p:nvPr/>
            </p:nvSpPr>
            <p:spPr>
              <a:xfrm>
                <a:off x="916083" y="130368"/>
                <a:ext cx="1446253" cy="1194329"/>
              </a:xfrm>
              <a:custGeom>
                <a:avLst/>
                <a:gdLst>
                  <a:gd name="connsiteX0" fmla="*/ 1445904 w 1446253"/>
                  <a:gd name="connsiteY0" fmla="*/ 931734 h 1194329"/>
                  <a:gd name="connsiteX1" fmla="*/ 1445904 w 1446253"/>
                  <a:gd name="connsiteY1" fmla="*/ 64604 h 1194329"/>
                  <a:gd name="connsiteX2" fmla="*/ 1410048 w 1446253"/>
                  <a:gd name="connsiteY2" fmla="*/ 0 h 1194329"/>
                  <a:gd name="connsiteX3" fmla="*/ 44279 w 1446253"/>
                  <a:gd name="connsiteY3" fmla="*/ 0 h 1194329"/>
                  <a:gd name="connsiteX4" fmla="*/ 583 w 1446253"/>
                  <a:gd name="connsiteY4" fmla="*/ 64604 h 1194329"/>
                  <a:gd name="connsiteX5" fmla="*/ 583 w 1446253"/>
                  <a:gd name="connsiteY5" fmla="*/ 931734 h 1194329"/>
                  <a:gd name="connsiteX6" fmla="*/ 46997 w 1446253"/>
                  <a:gd name="connsiteY6" fmla="*/ 996337 h 1194329"/>
                  <a:gd name="connsiteX7" fmla="*/ 629370 w 1446253"/>
                  <a:gd name="connsiteY7" fmla="*/ 996337 h 1194329"/>
                  <a:gd name="connsiteX8" fmla="*/ 547832 w 1446253"/>
                  <a:gd name="connsiteY8" fmla="*/ 1168613 h 1194329"/>
                  <a:gd name="connsiteX9" fmla="*/ 507585 w 1446253"/>
                  <a:gd name="connsiteY9" fmla="*/ 1168613 h 1194329"/>
                  <a:gd name="connsiteX10" fmla="*/ 485632 w 1446253"/>
                  <a:gd name="connsiteY10" fmla="*/ 1181471 h 1194329"/>
                  <a:gd name="connsiteX11" fmla="*/ 506435 w 1446253"/>
                  <a:gd name="connsiteY11" fmla="*/ 1194329 h 1194329"/>
                  <a:gd name="connsiteX12" fmla="*/ 939007 w 1446253"/>
                  <a:gd name="connsiteY12" fmla="*/ 1194329 h 1194329"/>
                  <a:gd name="connsiteX13" fmla="*/ 960960 w 1446253"/>
                  <a:gd name="connsiteY13" fmla="*/ 1181471 h 1194329"/>
                  <a:gd name="connsiteX14" fmla="*/ 937857 w 1446253"/>
                  <a:gd name="connsiteY14" fmla="*/ 1168613 h 1194329"/>
                  <a:gd name="connsiteX15" fmla="*/ 898760 w 1446253"/>
                  <a:gd name="connsiteY15" fmla="*/ 1168613 h 1194329"/>
                  <a:gd name="connsiteX16" fmla="*/ 821090 w 1446253"/>
                  <a:gd name="connsiteY16" fmla="*/ 996337 h 1194329"/>
                  <a:gd name="connsiteX17" fmla="*/ 1391545 w 1446253"/>
                  <a:gd name="connsiteY17" fmla="*/ 996337 h 1194329"/>
                  <a:gd name="connsiteX18" fmla="*/ 1445904 w 1446253"/>
                  <a:gd name="connsiteY18" fmla="*/ 931734 h 1194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446253" h="1194329">
                    <a:moveTo>
                      <a:pt x="1445904" y="931734"/>
                    </a:moveTo>
                    <a:lnTo>
                      <a:pt x="1445904" y="64604"/>
                    </a:lnTo>
                    <a:cubicBezTo>
                      <a:pt x="1445904" y="29061"/>
                      <a:pt x="1449145" y="0"/>
                      <a:pt x="1410048" y="0"/>
                    </a:cubicBezTo>
                    <a:lnTo>
                      <a:pt x="44279" y="0"/>
                    </a:lnTo>
                    <a:cubicBezTo>
                      <a:pt x="-2344" y="3554"/>
                      <a:pt x="583" y="29061"/>
                      <a:pt x="583" y="64604"/>
                    </a:cubicBezTo>
                    <a:lnTo>
                      <a:pt x="583" y="931734"/>
                    </a:lnTo>
                    <a:cubicBezTo>
                      <a:pt x="583" y="967276"/>
                      <a:pt x="-8721" y="996337"/>
                      <a:pt x="46997" y="996337"/>
                    </a:cubicBezTo>
                    <a:lnTo>
                      <a:pt x="629370" y="996337"/>
                    </a:lnTo>
                    <a:lnTo>
                      <a:pt x="547832" y="1168613"/>
                    </a:lnTo>
                    <a:lnTo>
                      <a:pt x="507585" y="1168613"/>
                    </a:lnTo>
                    <a:cubicBezTo>
                      <a:pt x="487514" y="1168613"/>
                      <a:pt x="485632" y="1174467"/>
                      <a:pt x="485632" y="1181471"/>
                    </a:cubicBezTo>
                    <a:cubicBezTo>
                      <a:pt x="485632" y="1188580"/>
                      <a:pt x="486260" y="1194329"/>
                      <a:pt x="506435" y="1194329"/>
                    </a:cubicBezTo>
                    <a:lnTo>
                      <a:pt x="939007" y="1194329"/>
                    </a:lnTo>
                    <a:cubicBezTo>
                      <a:pt x="959078" y="1194329"/>
                      <a:pt x="960960" y="1188475"/>
                      <a:pt x="960960" y="1181471"/>
                    </a:cubicBezTo>
                    <a:cubicBezTo>
                      <a:pt x="960960" y="1174363"/>
                      <a:pt x="957928" y="1168613"/>
                      <a:pt x="937857" y="1168613"/>
                    </a:cubicBezTo>
                    <a:lnTo>
                      <a:pt x="898760" y="1168613"/>
                    </a:lnTo>
                    <a:lnTo>
                      <a:pt x="821090" y="996337"/>
                    </a:lnTo>
                    <a:lnTo>
                      <a:pt x="1391545" y="996337"/>
                    </a:lnTo>
                    <a:cubicBezTo>
                      <a:pt x="1454058" y="996337"/>
                      <a:pt x="1445904" y="967276"/>
                      <a:pt x="1445904" y="931734"/>
                    </a:cubicBezTo>
                    <a:close/>
                  </a:path>
                </a:pathLst>
              </a:custGeom>
              <a:solidFill>
                <a:schemeClr val="bg1"/>
              </a:solidFill>
              <a:ln w="25400" cap="flat">
                <a:solidFill>
                  <a:srgbClr val="22293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12" name="Forme libre : forme 11">
                <a:extLst>
                  <a:ext uri="{FF2B5EF4-FFF2-40B4-BE49-F238E27FC236}">
                    <a16:creationId xmlns:a16="http://schemas.microsoft.com/office/drawing/2014/main" id="{CD2A0502-0169-418F-A7BD-614AE3E87E2A}"/>
                  </a:ext>
                </a:extLst>
              </p:cNvPr>
              <p:cNvSpPr/>
              <p:nvPr/>
            </p:nvSpPr>
            <p:spPr>
              <a:xfrm>
                <a:off x="976461" y="196121"/>
                <a:ext cx="1325522" cy="840055"/>
              </a:xfrm>
              <a:custGeom>
                <a:avLst/>
                <a:gdLst>
                  <a:gd name="connsiteX0" fmla="*/ 1325418 w 1325522"/>
                  <a:gd name="connsiteY0" fmla="*/ 795000 h 840055"/>
                  <a:gd name="connsiteX1" fmla="*/ 1281513 w 1325522"/>
                  <a:gd name="connsiteY1" fmla="*/ 840055 h 840055"/>
                  <a:gd name="connsiteX2" fmla="*/ 43905 w 1325522"/>
                  <a:gd name="connsiteY2" fmla="*/ 840055 h 840055"/>
                  <a:gd name="connsiteX3" fmla="*/ 0 w 1325522"/>
                  <a:gd name="connsiteY3" fmla="*/ 795000 h 840055"/>
                  <a:gd name="connsiteX4" fmla="*/ 0 w 1325522"/>
                  <a:gd name="connsiteY4" fmla="*/ 45055 h 840055"/>
                  <a:gd name="connsiteX5" fmla="*/ 43905 w 1325522"/>
                  <a:gd name="connsiteY5" fmla="*/ 0 h 840055"/>
                  <a:gd name="connsiteX6" fmla="*/ 1281617 w 1325522"/>
                  <a:gd name="connsiteY6" fmla="*/ 0 h 840055"/>
                  <a:gd name="connsiteX7" fmla="*/ 1325523 w 1325522"/>
                  <a:gd name="connsiteY7" fmla="*/ 45055 h 840055"/>
                  <a:gd name="connsiteX8" fmla="*/ 1325523 w 1325522"/>
                  <a:gd name="connsiteY8" fmla="*/ 795000 h 840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5522" h="840055">
                    <a:moveTo>
                      <a:pt x="1325418" y="795000"/>
                    </a:moveTo>
                    <a:cubicBezTo>
                      <a:pt x="1325418" y="819775"/>
                      <a:pt x="1305661" y="840055"/>
                      <a:pt x="1281513" y="840055"/>
                    </a:cubicBezTo>
                    <a:lnTo>
                      <a:pt x="43905" y="840055"/>
                    </a:lnTo>
                    <a:cubicBezTo>
                      <a:pt x="19757" y="840055"/>
                      <a:pt x="0" y="819775"/>
                      <a:pt x="0" y="795000"/>
                    </a:cubicBezTo>
                    <a:lnTo>
                      <a:pt x="0" y="45055"/>
                    </a:lnTo>
                    <a:cubicBezTo>
                      <a:pt x="0" y="20280"/>
                      <a:pt x="19757" y="0"/>
                      <a:pt x="43905" y="0"/>
                    </a:cubicBezTo>
                    <a:lnTo>
                      <a:pt x="1281617" y="0"/>
                    </a:lnTo>
                    <a:cubicBezTo>
                      <a:pt x="1305765" y="0"/>
                      <a:pt x="1325523" y="20280"/>
                      <a:pt x="1325523" y="45055"/>
                    </a:cubicBezTo>
                    <a:lnTo>
                      <a:pt x="1325523" y="795000"/>
                    </a:lnTo>
                    <a:close/>
                  </a:path>
                </a:pathLst>
              </a:custGeom>
              <a:noFill/>
              <a:ln w="25400" cap="flat">
                <a:solidFill>
                  <a:srgbClr val="0090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5455719-149A-4E22-8F4D-4F0F366D8AB2}"/>
                </a:ext>
              </a:extLst>
            </p:cNvPr>
            <p:cNvSpPr txBox="1"/>
            <p:nvPr/>
          </p:nvSpPr>
          <p:spPr>
            <a:xfrm>
              <a:off x="1130402" y="2635044"/>
              <a:ext cx="1632155" cy="521110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22933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Démo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2293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pic>
          <p:nvPicPr>
            <p:cNvPr id="10" name="Graphique 9" descr="Curseur">
              <a:extLst>
                <a:ext uri="{FF2B5EF4-FFF2-40B4-BE49-F238E27FC236}">
                  <a16:creationId xmlns:a16="http://schemas.microsoft.com/office/drawing/2014/main" id="{FAB0D4EA-764B-4B41-ACA9-9EBC69640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3918" y="3052152"/>
              <a:ext cx="521110" cy="521110"/>
            </a:xfrm>
            <a:prstGeom prst="rect">
              <a:avLst/>
            </a:prstGeom>
          </p:spPr>
        </p:pic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B5E3B66A-2DA5-402D-BB07-281EFA11CDA2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295275"/>
            <a:ext cx="0" cy="2146260"/>
          </a:xfrm>
          <a:prstGeom prst="line">
            <a:avLst/>
          </a:prstGeom>
          <a:ln w="127000">
            <a:solidFill>
              <a:srgbClr val="55B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2D3A8F0F-39AA-4A8E-AE8C-D41545F6DA4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971924" y="4114799"/>
            <a:ext cx="7572375" cy="2276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582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12143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55BDF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637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06919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00738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511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92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06919" y="1281889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9E6561-74E0-4321-B4B5-72F5CA43D810}"/>
              </a:ext>
            </a:extLst>
          </p:cNvPr>
          <p:cNvSpPr/>
          <p:nvPr userDrawn="1"/>
        </p:nvSpPr>
        <p:spPr>
          <a:xfrm>
            <a:off x="0" y="0"/>
            <a:ext cx="4882155" cy="6858000"/>
          </a:xfrm>
          <a:prstGeom prst="rect">
            <a:avLst/>
          </a:prstGeom>
          <a:solidFill>
            <a:srgbClr val="0090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920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US-SECTION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D34C8417-E0C7-45D4-9690-EB124F8789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5377758" cy="6858000"/>
          </a:xfrm>
        </p:spPr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75362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9017" y="1299995"/>
            <a:ext cx="6126269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5400" b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071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">
    <p:bg>
      <p:bgPr>
        <a:solidFill>
          <a:srgbClr val="55B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62400" y="1281889"/>
            <a:ext cx="7553326" cy="274718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CD49A98-A8A2-40A5-8DA0-3BF448AB9F52}"/>
              </a:ext>
            </a:extLst>
          </p:cNvPr>
          <p:cNvSpPr/>
          <p:nvPr userDrawn="1"/>
        </p:nvSpPr>
        <p:spPr>
          <a:xfrm>
            <a:off x="386999" y="1827000"/>
            <a:ext cx="3204000" cy="3204000"/>
          </a:xfrm>
          <a:prstGeom prst="ellipse">
            <a:avLst/>
          </a:prstGeom>
          <a:solidFill>
            <a:srgbClr val="222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B5E3B66A-2DA5-402D-BB07-281EFA11CDA2}"/>
              </a:ext>
            </a:extLst>
          </p:cNvPr>
          <p:cNvCxnSpPr>
            <a:cxnSpLocks/>
          </p:cNvCxnSpPr>
          <p:nvPr userDrawn="1"/>
        </p:nvCxnSpPr>
        <p:spPr>
          <a:xfrm>
            <a:off x="1988999" y="-295275"/>
            <a:ext cx="0" cy="2146260"/>
          </a:xfrm>
          <a:prstGeom prst="line">
            <a:avLst/>
          </a:prstGeom>
          <a:ln w="127000">
            <a:solidFill>
              <a:srgbClr val="222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2D3A8F0F-39AA-4A8E-AE8C-D41545F6DA4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971924" y="4114799"/>
            <a:ext cx="7572375" cy="22764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04D7BC0A-7482-4C8F-93EB-BDE762F9E5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23337" y="2226891"/>
            <a:ext cx="1522796" cy="193343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F9F895-EC7D-4544-B9AE-D81AA9FCDC78}"/>
              </a:ext>
            </a:extLst>
          </p:cNvPr>
          <p:cNvSpPr/>
          <p:nvPr userDrawn="1"/>
        </p:nvSpPr>
        <p:spPr>
          <a:xfrm>
            <a:off x="1795036" y="4342834"/>
            <a:ext cx="387927" cy="430887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TP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782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93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" y="1085848"/>
            <a:ext cx="12203574" cy="429422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200" b="0">
                <a:solidFill>
                  <a:srgbClr val="55BDFD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190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blic">
    <p:bg>
      <p:bgPr>
        <a:solidFill>
          <a:srgbClr val="55B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que 7" descr="Public cible">
            <a:extLst>
              <a:ext uri="{FF2B5EF4-FFF2-40B4-BE49-F238E27FC236}">
                <a16:creationId xmlns:a16="http://schemas.microsoft.com/office/drawing/2014/main" id="{C9F8EA7E-F213-431A-A3FB-E1E1F8C727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55515" y="1020197"/>
            <a:ext cx="627927" cy="627927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363787" y="204440"/>
            <a:ext cx="9144000" cy="448377"/>
          </a:xfrm>
        </p:spPr>
        <p:txBody>
          <a:bodyPr lIns="0" tIns="0" rIns="0" bIns="0" anchor="t" anchorCtr="0">
            <a:norm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404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2" y="1739309"/>
            <a:ext cx="9435920" cy="255488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3443" y="1085849"/>
            <a:ext cx="3668362" cy="542925"/>
          </a:xfrm>
        </p:spPr>
        <p:txBody>
          <a:bodyPr/>
          <a:lstStyle>
            <a:lvl1pPr marL="0" indent="0">
              <a:buNone/>
              <a:defRPr b="1">
                <a:solidFill>
                  <a:srgbClr val="40404C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32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946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AFB75E-599E-45D6-A646-58F59470A008}"/>
              </a:ext>
            </a:extLst>
          </p:cNvPr>
          <p:cNvSpPr/>
          <p:nvPr userDrawn="1"/>
        </p:nvSpPr>
        <p:spPr>
          <a:xfrm>
            <a:off x="702620" y="1359206"/>
            <a:ext cx="423541" cy="5174102"/>
          </a:xfrm>
          <a:custGeom>
            <a:avLst/>
            <a:gdLst>
              <a:gd name="connsiteX0" fmla="*/ 0 w 695325"/>
              <a:gd name="connsiteY0" fmla="*/ 0 h 5229225"/>
              <a:gd name="connsiteX1" fmla="*/ 695325 w 695325"/>
              <a:gd name="connsiteY1" fmla="*/ 0 h 5229225"/>
              <a:gd name="connsiteX2" fmla="*/ 695325 w 695325"/>
              <a:gd name="connsiteY2" fmla="*/ 5229225 h 5229225"/>
              <a:gd name="connsiteX3" fmla="*/ 0 w 695325"/>
              <a:gd name="connsiteY3" fmla="*/ 5229225 h 5229225"/>
              <a:gd name="connsiteX4" fmla="*/ 0 w 695325"/>
              <a:gd name="connsiteY4" fmla="*/ 0 h 5229225"/>
              <a:gd name="connsiteX0" fmla="*/ 0 w 695325"/>
              <a:gd name="connsiteY0" fmla="*/ 466725 h 5695950"/>
              <a:gd name="connsiteX1" fmla="*/ 685800 w 695325"/>
              <a:gd name="connsiteY1" fmla="*/ 0 h 5695950"/>
              <a:gd name="connsiteX2" fmla="*/ 695325 w 695325"/>
              <a:gd name="connsiteY2" fmla="*/ 5695950 h 5695950"/>
              <a:gd name="connsiteX3" fmla="*/ 0 w 695325"/>
              <a:gd name="connsiteY3" fmla="*/ 5695950 h 5695950"/>
              <a:gd name="connsiteX4" fmla="*/ 0 w 695325"/>
              <a:gd name="connsiteY4" fmla="*/ 466725 h 5695950"/>
              <a:gd name="connsiteX0" fmla="*/ 0 w 685800"/>
              <a:gd name="connsiteY0" fmla="*/ 466725 h 5695950"/>
              <a:gd name="connsiteX1" fmla="*/ 685800 w 685800"/>
              <a:gd name="connsiteY1" fmla="*/ 0 h 5695950"/>
              <a:gd name="connsiteX2" fmla="*/ 638175 w 685800"/>
              <a:gd name="connsiteY2" fmla="*/ 4257675 h 5695950"/>
              <a:gd name="connsiteX3" fmla="*/ 0 w 685800"/>
              <a:gd name="connsiteY3" fmla="*/ 5695950 h 5695950"/>
              <a:gd name="connsiteX4" fmla="*/ 0 w 685800"/>
              <a:gd name="connsiteY4" fmla="*/ 466725 h 5695950"/>
              <a:gd name="connsiteX0" fmla="*/ 0 w 704850"/>
              <a:gd name="connsiteY0" fmla="*/ 466725 h 5695950"/>
              <a:gd name="connsiteX1" fmla="*/ 685800 w 704850"/>
              <a:gd name="connsiteY1" fmla="*/ 0 h 5695950"/>
              <a:gd name="connsiteX2" fmla="*/ 704850 w 704850"/>
              <a:gd name="connsiteY2" fmla="*/ 5229225 h 5695950"/>
              <a:gd name="connsiteX3" fmla="*/ 0 w 704850"/>
              <a:gd name="connsiteY3" fmla="*/ 5695950 h 5695950"/>
              <a:gd name="connsiteX4" fmla="*/ 0 w 704850"/>
              <a:gd name="connsiteY4" fmla="*/ 466725 h 5695950"/>
              <a:gd name="connsiteX0" fmla="*/ 0 w 695325"/>
              <a:gd name="connsiteY0" fmla="*/ 466725 h 5695950"/>
              <a:gd name="connsiteX1" fmla="*/ 685800 w 695325"/>
              <a:gd name="connsiteY1" fmla="*/ 0 h 5695950"/>
              <a:gd name="connsiteX2" fmla="*/ 695325 w 695325"/>
              <a:gd name="connsiteY2" fmla="*/ 5210175 h 5695950"/>
              <a:gd name="connsiteX3" fmla="*/ 0 w 695325"/>
              <a:gd name="connsiteY3" fmla="*/ 5695950 h 5695950"/>
              <a:gd name="connsiteX4" fmla="*/ 0 w 695325"/>
              <a:gd name="connsiteY4" fmla="*/ 466725 h 5695950"/>
              <a:gd name="connsiteX0" fmla="*/ 0 w 692128"/>
              <a:gd name="connsiteY0" fmla="*/ 466725 h 5695950"/>
              <a:gd name="connsiteX1" fmla="*/ 685800 w 692128"/>
              <a:gd name="connsiteY1" fmla="*/ 0 h 5695950"/>
              <a:gd name="connsiteX2" fmla="*/ 692128 w 692128"/>
              <a:gd name="connsiteY2" fmla="*/ 5229358 h 5695950"/>
              <a:gd name="connsiteX3" fmla="*/ 0 w 692128"/>
              <a:gd name="connsiteY3" fmla="*/ 5695950 h 5695950"/>
              <a:gd name="connsiteX4" fmla="*/ 0 w 692128"/>
              <a:gd name="connsiteY4" fmla="*/ 466725 h 5695950"/>
              <a:gd name="connsiteX0" fmla="*/ 0 w 695325"/>
              <a:gd name="connsiteY0" fmla="*/ 457133 h 5695950"/>
              <a:gd name="connsiteX1" fmla="*/ 688997 w 695325"/>
              <a:gd name="connsiteY1" fmla="*/ 0 h 5695950"/>
              <a:gd name="connsiteX2" fmla="*/ 695325 w 695325"/>
              <a:gd name="connsiteY2" fmla="*/ 5229358 h 5695950"/>
              <a:gd name="connsiteX3" fmla="*/ 3197 w 695325"/>
              <a:gd name="connsiteY3" fmla="*/ 5695950 h 5695950"/>
              <a:gd name="connsiteX4" fmla="*/ 0 w 695325"/>
              <a:gd name="connsiteY4" fmla="*/ 457133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5325" h="5695950">
                <a:moveTo>
                  <a:pt x="0" y="457133"/>
                </a:moveTo>
                <a:lnTo>
                  <a:pt x="688997" y="0"/>
                </a:lnTo>
                <a:cubicBezTo>
                  <a:pt x="691106" y="1743119"/>
                  <a:pt x="693216" y="3486239"/>
                  <a:pt x="695325" y="5229358"/>
                </a:cubicBezTo>
                <a:lnTo>
                  <a:pt x="3197" y="5695950"/>
                </a:lnTo>
                <a:cubicBezTo>
                  <a:pt x="2131" y="3949678"/>
                  <a:pt x="1066" y="2203405"/>
                  <a:pt x="0" y="457133"/>
                </a:cubicBezTo>
                <a:close/>
              </a:path>
            </a:pathLst>
          </a:custGeom>
          <a:solidFill>
            <a:srgbClr val="294C8E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B396CF-C6F8-484A-890D-0C64E0CCC012}"/>
              </a:ext>
            </a:extLst>
          </p:cNvPr>
          <p:cNvSpPr/>
          <p:nvPr userDrawn="1"/>
        </p:nvSpPr>
        <p:spPr>
          <a:xfrm rot="10800000">
            <a:off x="393241" y="1561739"/>
            <a:ext cx="312437" cy="4971660"/>
          </a:xfrm>
          <a:custGeom>
            <a:avLst/>
            <a:gdLst>
              <a:gd name="connsiteX0" fmla="*/ 0 w 400050"/>
              <a:gd name="connsiteY0" fmla="*/ 0 h 5267325"/>
              <a:gd name="connsiteX1" fmla="*/ 400050 w 400050"/>
              <a:gd name="connsiteY1" fmla="*/ 0 h 5267325"/>
              <a:gd name="connsiteX2" fmla="*/ 400050 w 400050"/>
              <a:gd name="connsiteY2" fmla="*/ 5267325 h 5267325"/>
              <a:gd name="connsiteX3" fmla="*/ 0 w 400050"/>
              <a:gd name="connsiteY3" fmla="*/ 5267325 h 5267325"/>
              <a:gd name="connsiteX4" fmla="*/ 0 w 400050"/>
              <a:gd name="connsiteY4" fmla="*/ 0 h 5267325"/>
              <a:gd name="connsiteX0" fmla="*/ 0 w 400050"/>
              <a:gd name="connsiteY0" fmla="*/ 0 h 5524500"/>
              <a:gd name="connsiteX1" fmla="*/ 400050 w 400050"/>
              <a:gd name="connsiteY1" fmla="*/ 257175 h 5524500"/>
              <a:gd name="connsiteX2" fmla="*/ 400050 w 400050"/>
              <a:gd name="connsiteY2" fmla="*/ 5524500 h 5524500"/>
              <a:gd name="connsiteX3" fmla="*/ 0 w 400050"/>
              <a:gd name="connsiteY3" fmla="*/ 5524500 h 5524500"/>
              <a:gd name="connsiteX4" fmla="*/ 0 w 400050"/>
              <a:gd name="connsiteY4" fmla="*/ 0 h 5524500"/>
              <a:gd name="connsiteX0" fmla="*/ 9525 w 409575"/>
              <a:gd name="connsiteY0" fmla="*/ 0 h 5524500"/>
              <a:gd name="connsiteX1" fmla="*/ 409575 w 409575"/>
              <a:gd name="connsiteY1" fmla="*/ 257175 h 5524500"/>
              <a:gd name="connsiteX2" fmla="*/ 409575 w 409575"/>
              <a:gd name="connsiteY2" fmla="*/ 5524500 h 5524500"/>
              <a:gd name="connsiteX3" fmla="*/ 0 w 409575"/>
              <a:gd name="connsiteY3" fmla="*/ 5019675 h 5524500"/>
              <a:gd name="connsiteX4" fmla="*/ 9525 w 409575"/>
              <a:gd name="connsiteY4" fmla="*/ 0 h 5524500"/>
              <a:gd name="connsiteX0" fmla="*/ 9525 w 409575"/>
              <a:gd name="connsiteY0" fmla="*/ 0 h 5524500"/>
              <a:gd name="connsiteX1" fmla="*/ 409575 w 409575"/>
              <a:gd name="connsiteY1" fmla="*/ 257175 h 5524500"/>
              <a:gd name="connsiteX2" fmla="*/ 409575 w 409575"/>
              <a:gd name="connsiteY2" fmla="*/ 5524500 h 5524500"/>
              <a:gd name="connsiteX3" fmla="*/ 0 w 409575"/>
              <a:gd name="connsiteY3" fmla="*/ 5276850 h 5524500"/>
              <a:gd name="connsiteX4" fmla="*/ 9525 w 409575"/>
              <a:gd name="connsiteY4" fmla="*/ 0 h 5524500"/>
              <a:gd name="connsiteX0" fmla="*/ 9525 w 442363"/>
              <a:gd name="connsiteY0" fmla="*/ 0 h 5433424"/>
              <a:gd name="connsiteX1" fmla="*/ 409575 w 442363"/>
              <a:gd name="connsiteY1" fmla="*/ 257175 h 5433424"/>
              <a:gd name="connsiteX2" fmla="*/ 442363 w 442363"/>
              <a:gd name="connsiteY2" fmla="*/ 5433424 h 5433424"/>
              <a:gd name="connsiteX3" fmla="*/ 0 w 442363"/>
              <a:gd name="connsiteY3" fmla="*/ 5276850 h 5433424"/>
              <a:gd name="connsiteX4" fmla="*/ 9525 w 442363"/>
              <a:gd name="connsiteY4" fmla="*/ 0 h 5433424"/>
              <a:gd name="connsiteX0" fmla="*/ 9525 w 413218"/>
              <a:gd name="connsiteY0" fmla="*/ 0 h 5520857"/>
              <a:gd name="connsiteX1" fmla="*/ 409575 w 413218"/>
              <a:gd name="connsiteY1" fmla="*/ 257175 h 5520857"/>
              <a:gd name="connsiteX2" fmla="*/ 413218 w 413218"/>
              <a:gd name="connsiteY2" fmla="*/ 5520857 h 5520857"/>
              <a:gd name="connsiteX3" fmla="*/ 0 w 413218"/>
              <a:gd name="connsiteY3" fmla="*/ 5276850 h 5520857"/>
              <a:gd name="connsiteX4" fmla="*/ 9525 w 413218"/>
              <a:gd name="connsiteY4" fmla="*/ 0 h 5520857"/>
              <a:gd name="connsiteX0" fmla="*/ 38669 w 413218"/>
              <a:gd name="connsiteY0" fmla="*/ 0 h 5473498"/>
              <a:gd name="connsiteX1" fmla="*/ 409575 w 413218"/>
              <a:gd name="connsiteY1" fmla="*/ 209816 h 5473498"/>
              <a:gd name="connsiteX2" fmla="*/ 413218 w 413218"/>
              <a:gd name="connsiteY2" fmla="*/ 5473498 h 5473498"/>
              <a:gd name="connsiteX3" fmla="*/ 0 w 413218"/>
              <a:gd name="connsiteY3" fmla="*/ 5229491 h 5473498"/>
              <a:gd name="connsiteX4" fmla="*/ 38669 w 413218"/>
              <a:gd name="connsiteY4" fmla="*/ 0 h 5473498"/>
              <a:gd name="connsiteX0" fmla="*/ 13168 w 413218"/>
              <a:gd name="connsiteY0" fmla="*/ 0 h 5509928"/>
              <a:gd name="connsiteX1" fmla="*/ 409575 w 413218"/>
              <a:gd name="connsiteY1" fmla="*/ 246246 h 5509928"/>
              <a:gd name="connsiteX2" fmla="*/ 413218 w 413218"/>
              <a:gd name="connsiteY2" fmla="*/ 5509928 h 5509928"/>
              <a:gd name="connsiteX3" fmla="*/ 0 w 413218"/>
              <a:gd name="connsiteY3" fmla="*/ 5265921 h 5509928"/>
              <a:gd name="connsiteX4" fmla="*/ 13168 w 413218"/>
              <a:gd name="connsiteY4" fmla="*/ 0 h 5509928"/>
              <a:gd name="connsiteX0" fmla="*/ 13168 w 413218"/>
              <a:gd name="connsiteY0" fmla="*/ 0 h 5509928"/>
              <a:gd name="connsiteX1" fmla="*/ 409575 w 413218"/>
              <a:gd name="connsiteY1" fmla="*/ 246246 h 5509928"/>
              <a:gd name="connsiteX2" fmla="*/ 413218 w 413218"/>
              <a:gd name="connsiteY2" fmla="*/ 5509928 h 5509928"/>
              <a:gd name="connsiteX3" fmla="*/ 0 w 413218"/>
              <a:gd name="connsiteY3" fmla="*/ 5265921 h 5509928"/>
              <a:gd name="connsiteX4" fmla="*/ 13168 w 413218"/>
              <a:gd name="connsiteY4" fmla="*/ 0 h 5509928"/>
              <a:gd name="connsiteX0" fmla="*/ 605 w 400655"/>
              <a:gd name="connsiteY0" fmla="*/ 0 h 5509928"/>
              <a:gd name="connsiteX1" fmla="*/ 397012 w 400655"/>
              <a:gd name="connsiteY1" fmla="*/ 246246 h 5509928"/>
              <a:gd name="connsiteX2" fmla="*/ 400655 w 400655"/>
              <a:gd name="connsiteY2" fmla="*/ 5509928 h 5509928"/>
              <a:gd name="connsiteX3" fmla="*/ 12938 w 400655"/>
              <a:gd name="connsiteY3" fmla="*/ 5171203 h 5509928"/>
              <a:gd name="connsiteX4" fmla="*/ 605 w 400655"/>
              <a:gd name="connsiteY4" fmla="*/ 0 h 5509928"/>
              <a:gd name="connsiteX0" fmla="*/ 20454 w 420504"/>
              <a:gd name="connsiteY0" fmla="*/ 0 h 5509928"/>
              <a:gd name="connsiteX1" fmla="*/ 416861 w 420504"/>
              <a:gd name="connsiteY1" fmla="*/ 246246 h 5509928"/>
              <a:gd name="connsiteX2" fmla="*/ 420504 w 420504"/>
              <a:gd name="connsiteY2" fmla="*/ 5509928 h 5509928"/>
              <a:gd name="connsiteX3" fmla="*/ 0 w 420504"/>
              <a:gd name="connsiteY3" fmla="*/ 5273208 h 5509928"/>
              <a:gd name="connsiteX4" fmla="*/ 20454 w 420504"/>
              <a:gd name="connsiteY4" fmla="*/ 0 h 5509928"/>
              <a:gd name="connsiteX0" fmla="*/ 3520 w 420504"/>
              <a:gd name="connsiteY0" fmla="*/ 0 h 5514623"/>
              <a:gd name="connsiteX1" fmla="*/ 416861 w 420504"/>
              <a:gd name="connsiteY1" fmla="*/ 250941 h 5514623"/>
              <a:gd name="connsiteX2" fmla="*/ 420504 w 420504"/>
              <a:gd name="connsiteY2" fmla="*/ 5514623 h 5514623"/>
              <a:gd name="connsiteX3" fmla="*/ 0 w 420504"/>
              <a:gd name="connsiteY3" fmla="*/ 5277903 h 5514623"/>
              <a:gd name="connsiteX4" fmla="*/ 3520 w 420504"/>
              <a:gd name="connsiteY4" fmla="*/ 0 h 5514623"/>
              <a:gd name="connsiteX0" fmla="*/ 3520 w 420504"/>
              <a:gd name="connsiteY0" fmla="*/ 0 h 5514623"/>
              <a:gd name="connsiteX1" fmla="*/ 416861 w 420504"/>
              <a:gd name="connsiteY1" fmla="*/ 250941 h 5514623"/>
              <a:gd name="connsiteX2" fmla="*/ 420504 w 420504"/>
              <a:gd name="connsiteY2" fmla="*/ 5514623 h 5514623"/>
              <a:gd name="connsiteX3" fmla="*/ 0 w 420504"/>
              <a:gd name="connsiteY3" fmla="*/ 5277903 h 5514623"/>
              <a:gd name="connsiteX4" fmla="*/ 3520 w 420504"/>
              <a:gd name="connsiteY4" fmla="*/ 0 h 5514623"/>
              <a:gd name="connsiteX0" fmla="*/ 3770 w 420754"/>
              <a:gd name="connsiteY0" fmla="*/ 0 h 5514623"/>
              <a:gd name="connsiteX1" fmla="*/ 417111 w 420754"/>
              <a:gd name="connsiteY1" fmla="*/ 250941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  <a:gd name="connsiteX0" fmla="*/ 3770 w 420754"/>
              <a:gd name="connsiteY0" fmla="*/ 0 h 5514623"/>
              <a:gd name="connsiteX1" fmla="*/ 412878 w 420754"/>
              <a:gd name="connsiteY1" fmla="*/ 368333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  <a:gd name="connsiteX0" fmla="*/ 3770 w 420754"/>
              <a:gd name="connsiteY0" fmla="*/ 0 h 5514623"/>
              <a:gd name="connsiteX1" fmla="*/ 417112 w 420754"/>
              <a:gd name="connsiteY1" fmla="*/ 288506 h 5514623"/>
              <a:gd name="connsiteX2" fmla="*/ 420754 w 420754"/>
              <a:gd name="connsiteY2" fmla="*/ 5514623 h 5514623"/>
              <a:gd name="connsiteX3" fmla="*/ 250 w 420754"/>
              <a:gd name="connsiteY3" fmla="*/ 5277903 h 5514623"/>
              <a:gd name="connsiteX4" fmla="*/ 3770 w 420754"/>
              <a:gd name="connsiteY4" fmla="*/ 0 h 5514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754" h="5514623">
                <a:moveTo>
                  <a:pt x="3770" y="0"/>
                </a:moveTo>
                <a:cubicBezTo>
                  <a:pt x="135906" y="82082"/>
                  <a:pt x="284976" y="206424"/>
                  <a:pt x="417112" y="288506"/>
                </a:cubicBezTo>
                <a:cubicBezTo>
                  <a:pt x="418326" y="2043067"/>
                  <a:pt x="419540" y="3760062"/>
                  <a:pt x="420754" y="5514623"/>
                </a:cubicBezTo>
                <a:lnTo>
                  <a:pt x="250" y="5277903"/>
                </a:lnTo>
                <a:cubicBezTo>
                  <a:pt x="4639" y="3522596"/>
                  <a:pt x="-4852" y="1764699"/>
                  <a:pt x="3770" y="0"/>
                </a:cubicBezTo>
                <a:close/>
              </a:path>
            </a:pathLst>
          </a:custGeom>
          <a:solidFill>
            <a:srgbClr val="294C8E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EF4693-8790-4943-8E99-AF28DE698865}"/>
              </a:ext>
            </a:extLst>
          </p:cNvPr>
          <p:cNvSpPr/>
          <p:nvPr userDrawn="1"/>
        </p:nvSpPr>
        <p:spPr>
          <a:xfrm>
            <a:off x="1111585" y="1360493"/>
            <a:ext cx="4984415" cy="4732194"/>
          </a:xfrm>
          <a:prstGeom prst="rect">
            <a:avLst/>
          </a:prstGeom>
          <a:solidFill>
            <a:srgbClr val="294C8E"/>
          </a:solidFill>
          <a:ln>
            <a:solidFill>
              <a:srgbClr val="294C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71601" y="1642271"/>
            <a:ext cx="4502426" cy="4213534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14DE01-9D29-407E-8F1D-B88870E1854C}"/>
              </a:ext>
            </a:extLst>
          </p:cNvPr>
          <p:cNvSpPr/>
          <p:nvPr userDrawn="1"/>
        </p:nvSpPr>
        <p:spPr>
          <a:xfrm>
            <a:off x="0" y="1568746"/>
            <a:ext cx="396016" cy="4684955"/>
          </a:xfrm>
          <a:prstGeom prst="rect">
            <a:avLst/>
          </a:prstGeom>
          <a:solidFill>
            <a:srgbClr val="294C8E"/>
          </a:solidFill>
          <a:ln>
            <a:solidFill>
              <a:srgbClr val="294C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25BDD473-7A71-4504-B4BB-1EC7685186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19461" y="1642271"/>
            <a:ext cx="4893366" cy="4213534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326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A190B8-A5FA-4AFB-AC0F-68554F49B082}"/>
              </a:ext>
            </a:extLst>
          </p:cNvPr>
          <p:cNvSpPr/>
          <p:nvPr userDrawn="1"/>
        </p:nvSpPr>
        <p:spPr>
          <a:xfrm>
            <a:off x="8596055" y="3863495"/>
            <a:ext cx="2628000" cy="1908000"/>
          </a:xfrm>
          <a:prstGeom prst="rect">
            <a:avLst/>
          </a:prstGeom>
          <a:solidFill>
            <a:srgbClr val="018FA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50C758-C34B-4DA4-85A1-734EE6B8AE0C}"/>
              </a:ext>
            </a:extLst>
          </p:cNvPr>
          <p:cNvSpPr txBox="1">
            <a:spLocks/>
          </p:cNvSpPr>
          <p:nvPr userDrawn="1"/>
        </p:nvSpPr>
        <p:spPr>
          <a:xfrm>
            <a:off x="9159428" y="4417834"/>
            <a:ext cx="1501255" cy="7993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36BD15-4542-4494-858F-7FE9DE2FEDF9}"/>
              </a:ext>
            </a:extLst>
          </p:cNvPr>
          <p:cNvSpPr/>
          <p:nvPr userDrawn="1"/>
        </p:nvSpPr>
        <p:spPr>
          <a:xfrm>
            <a:off x="5950013" y="1947934"/>
            <a:ext cx="2628000" cy="1908000"/>
          </a:xfrm>
          <a:prstGeom prst="rect">
            <a:avLst/>
          </a:prstGeom>
          <a:solidFill>
            <a:srgbClr val="55B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8996BC2-F9D2-4FB0-84B0-D6EB8D52C1A7}"/>
              </a:ext>
            </a:extLst>
          </p:cNvPr>
          <p:cNvSpPr txBox="1">
            <a:spLocks/>
          </p:cNvSpPr>
          <p:nvPr userDrawn="1"/>
        </p:nvSpPr>
        <p:spPr>
          <a:xfrm>
            <a:off x="6513386" y="2502274"/>
            <a:ext cx="1501255" cy="7993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86C061-208B-4EFA-B6FB-DFA4182FEFB2}"/>
              </a:ext>
            </a:extLst>
          </p:cNvPr>
          <p:cNvSpPr/>
          <p:nvPr userDrawn="1"/>
        </p:nvSpPr>
        <p:spPr>
          <a:xfrm>
            <a:off x="3300914" y="3863495"/>
            <a:ext cx="2628000" cy="1908000"/>
          </a:xfrm>
          <a:prstGeom prst="rect">
            <a:avLst/>
          </a:prstGeom>
          <a:solidFill>
            <a:srgbClr val="07D3A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272E3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B2F77B0-A62C-4C31-BEE9-7C33DCD416DE}"/>
              </a:ext>
            </a:extLst>
          </p:cNvPr>
          <p:cNvSpPr txBox="1">
            <a:spLocks/>
          </p:cNvSpPr>
          <p:nvPr userDrawn="1"/>
        </p:nvSpPr>
        <p:spPr>
          <a:xfrm>
            <a:off x="3864287" y="4417834"/>
            <a:ext cx="1501255" cy="7993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23D5A4-D127-4535-9583-4AB1DDDC3C2B}"/>
              </a:ext>
            </a:extLst>
          </p:cNvPr>
          <p:cNvSpPr/>
          <p:nvPr userDrawn="1"/>
        </p:nvSpPr>
        <p:spPr>
          <a:xfrm>
            <a:off x="665967" y="1947934"/>
            <a:ext cx="2628000" cy="1908000"/>
          </a:xfrm>
          <a:prstGeom prst="rect">
            <a:avLst/>
          </a:prstGeom>
          <a:solidFill>
            <a:srgbClr val="0090C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C8323E8-4EDB-46D3-989D-92A0D4B69809}"/>
              </a:ext>
            </a:extLst>
          </p:cNvPr>
          <p:cNvSpPr txBox="1">
            <a:spLocks/>
          </p:cNvSpPr>
          <p:nvPr userDrawn="1"/>
        </p:nvSpPr>
        <p:spPr>
          <a:xfrm>
            <a:off x="1229340" y="2502274"/>
            <a:ext cx="1501255" cy="7993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b="0" dirty="0">
                <a:solidFill>
                  <a:schemeClr val="bg1"/>
                </a:solidFill>
                <a:latin typeface="Segoe UI" panose="020B0502040204020203" pitchFamily="34" charset="0"/>
              </a:rPr>
              <a:t>01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A7A6BAB5-DFD6-4F34-8196-7DC0BFCDC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00914" y="1947934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4" name="Espace réservé du texte 32">
            <a:extLst>
              <a:ext uri="{FF2B5EF4-FFF2-40B4-BE49-F238E27FC236}">
                <a16:creationId xmlns:a16="http://schemas.microsoft.com/office/drawing/2014/main" id="{51A52C0A-9935-4B4F-88E3-B265AD47253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96055" y="1947934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5" name="Espace réservé du texte 32">
            <a:extLst>
              <a:ext uri="{FF2B5EF4-FFF2-40B4-BE49-F238E27FC236}">
                <a16:creationId xmlns:a16="http://schemas.microsoft.com/office/drawing/2014/main" id="{BEF8B20A-6FE8-4FC6-AE78-091FABE02DA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5967" y="3863495"/>
            <a:ext cx="2628000" cy="1908000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37" name="Espace réservé du texte 32">
            <a:extLst>
              <a:ext uri="{FF2B5EF4-FFF2-40B4-BE49-F238E27FC236}">
                <a16:creationId xmlns:a16="http://schemas.microsoft.com/office/drawing/2014/main" id="{CA6FD0DE-2758-4152-BAF6-DC053DCD46C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50013" y="3863495"/>
            <a:ext cx="2628000" cy="19080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fr-FR" sz="24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Cliquez pour modifier les styles du texte du masque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53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13" grpId="0" animBg="1"/>
      <p:bldP spid="33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10" presetClass="entr" presetSubtype="0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1" userDrawn="1">
          <p15:clr>
            <a:srgbClr val="FBAE40"/>
          </p15:clr>
        </p15:guide>
        <p15:guide id="4" pos="726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">
    <p:bg>
      <p:bgPr>
        <a:solidFill>
          <a:srgbClr val="22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3">
            <a:extLst>
              <a:ext uri="{FF2B5EF4-FFF2-40B4-BE49-F238E27FC236}">
                <a16:creationId xmlns:a16="http://schemas.microsoft.com/office/drawing/2014/main" id="{65BB2DDD-F5FC-4ACD-B826-BDD780E846C4}"/>
              </a:ext>
            </a:extLst>
          </p:cNvPr>
          <p:cNvSpPr/>
          <p:nvPr userDrawn="1"/>
        </p:nvSpPr>
        <p:spPr>
          <a:xfrm flipV="1">
            <a:off x="1" y="445"/>
            <a:ext cx="8389074" cy="6857107"/>
          </a:xfrm>
          <a:prstGeom prst="parallelogram">
            <a:avLst>
              <a:gd name="adj" fmla="val 74668"/>
            </a:avLst>
          </a:prstGeom>
          <a:solidFill>
            <a:srgbClr val="55BDFD"/>
          </a:solidFill>
          <a:ln>
            <a:solidFill>
              <a:srgbClr val="55B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Segoe UI" panose="020B0502040204020203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572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BL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9365" y="204441"/>
            <a:ext cx="11168422" cy="283239"/>
          </a:xfrm>
        </p:spPr>
        <p:txBody>
          <a:bodyPr lIns="0" tIns="0" rIns="0" bIns="0" anchor="t" anchorCtr="0">
            <a:noAutofit/>
          </a:bodyPr>
          <a:lstStyle>
            <a:lvl1pPr algn="r">
              <a:defRPr sz="2000">
                <a:solidFill>
                  <a:srgbClr val="222933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de la vidéo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D5B2E-5FD0-475B-84C5-B9731DCD7525}"/>
              </a:ext>
            </a:extLst>
          </p:cNvPr>
          <p:cNvSpPr/>
          <p:nvPr userDrawn="1"/>
        </p:nvSpPr>
        <p:spPr>
          <a:xfrm>
            <a:off x="11519362" y="-4764"/>
            <a:ext cx="684213" cy="684213"/>
          </a:xfrm>
          <a:custGeom>
            <a:avLst/>
            <a:gdLst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684213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209550 w 684213"/>
              <a:gd name="connsiteY3" fmla="*/ 407988 h 684213"/>
              <a:gd name="connsiteX4" fmla="*/ 0 w 684213"/>
              <a:gd name="connsiteY4" fmla="*/ 0 h 684213"/>
              <a:gd name="connsiteX0" fmla="*/ 0 w 684213"/>
              <a:gd name="connsiteY0" fmla="*/ 0 h 684213"/>
              <a:gd name="connsiteX1" fmla="*/ 684213 w 684213"/>
              <a:gd name="connsiteY1" fmla="*/ 0 h 684213"/>
              <a:gd name="connsiteX2" fmla="*/ 684213 w 684213"/>
              <a:gd name="connsiteY2" fmla="*/ 684213 h 684213"/>
              <a:gd name="connsiteX3" fmla="*/ 0 w 684213"/>
              <a:gd name="connsiteY3" fmla="*/ 0 h 684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213" h="684213">
                <a:moveTo>
                  <a:pt x="0" y="0"/>
                </a:moveTo>
                <a:lnTo>
                  <a:pt x="684213" y="0"/>
                </a:lnTo>
                <a:lnTo>
                  <a:pt x="684213" y="684213"/>
                </a:lnTo>
                <a:lnTo>
                  <a:pt x="0" y="0"/>
                </a:lnTo>
                <a:close/>
              </a:path>
            </a:pathLst>
          </a:custGeom>
          <a:solidFill>
            <a:srgbClr val="55B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Segoe UI" panose="020B0502040204020203" pitchFamily="34" charset="0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6266F0-30FC-4A85-96A7-F7D4EC0246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3443" y="1765298"/>
            <a:ext cx="9435919" cy="3933860"/>
          </a:xfrm>
        </p:spPr>
        <p:txBody>
          <a:bodyPr>
            <a:noAutofit/>
          </a:bodyPr>
          <a:lstStyle>
            <a:lvl1pPr>
              <a:defRPr sz="2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0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6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400">
                <a:solidFill>
                  <a:srgbClr val="222933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7608B776-A8BC-4A36-9D8C-9536654CE2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487681"/>
            <a:ext cx="11179997" cy="396209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1">
                <a:solidFill>
                  <a:srgbClr val="55BDFD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8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tags" Target="../tags/tag24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custDataLst>
      <p:tags r:id="rId23"/>
    </p:custDataLst>
    <p:extLst>
      <p:ext uri="{BB962C8B-B14F-4D97-AF65-F5344CB8AC3E}">
        <p14:creationId xmlns:p14="http://schemas.microsoft.com/office/powerpoint/2010/main" val="434602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19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20" r:id="rId10"/>
    <p:sldLayoutId id="2147483721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8" r:id="rId20"/>
    <p:sldLayoutId id="2147483694" r:id="rId2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custDataLst>
      <p:tags r:id="rId20"/>
    </p:custDataLst>
    <p:extLst>
      <p:ext uri="{BB962C8B-B14F-4D97-AF65-F5344CB8AC3E}">
        <p14:creationId xmlns:p14="http://schemas.microsoft.com/office/powerpoint/2010/main" val="215671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microsoft.com/office/2018/10/relationships/comments" Target="../comments/modernComment_100_7E923C18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tags" Target="../tags/tag101.xml"/><Relationship Id="rId7" Type="http://schemas.openxmlformats.org/officeDocument/2006/relationships/tags" Target="../tags/tag105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11.xml"/><Relationship Id="rId7" Type="http://schemas.openxmlformats.org/officeDocument/2006/relationships/image" Target="../media/image11.jpg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4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slideLayout" Target="../slideLayouts/slideLayout9.xml"/><Relationship Id="rId3" Type="http://schemas.openxmlformats.org/officeDocument/2006/relationships/tags" Target="../tags/tag52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5" Type="http://schemas.openxmlformats.org/officeDocument/2006/relationships/tags" Target="../tags/tag54.xml"/><Relationship Id="rId15" Type="http://schemas.openxmlformats.org/officeDocument/2006/relationships/image" Target="../media/image9.png"/><Relationship Id="rId10" Type="http://schemas.openxmlformats.org/officeDocument/2006/relationships/tags" Target="../tags/tag59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64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Layout" Target="../slideLayouts/slideLayout9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9.xml"/><Relationship Id="rId4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openxmlformats.org/officeDocument/2006/relationships/tags" Target="../tags/tag80.xml"/><Relationship Id="rId7" Type="http://schemas.openxmlformats.org/officeDocument/2006/relationships/slideLayout" Target="../slideLayouts/slideLayout9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10" Type="http://schemas.openxmlformats.org/officeDocument/2006/relationships/notesSlide" Target="../notesSlides/notesSlide8.xml"/><Relationship Id="rId4" Type="http://schemas.openxmlformats.org/officeDocument/2006/relationships/tags" Target="../tags/tag87.xml"/><Relationship Id="rId9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tags" Target="../tags/tag94.xml"/><Relationship Id="rId7" Type="http://schemas.openxmlformats.org/officeDocument/2006/relationships/tags" Target="../tags/tag98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A20465-108C-484C-98C8-D5CC05D665E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 développement </a:t>
            </a:r>
            <a:br>
              <a:rPr lang="fr-FR" dirty="0"/>
            </a:br>
            <a:r>
              <a:rPr lang="fr-FR" dirty="0"/>
              <a:t>d’une application mobile </a:t>
            </a:r>
            <a:br>
              <a:rPr lang="fr-FR" dirty="0"/>
            </a:br>
            <a:r>
              <a:rPr lang="fr-FR" dirty="0"/>
              <a:t>sous Android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D9C71C-7792-488F-828F-F9378DF293F0}"/>
              </a:ext>
            </a:extLst>
          </p:cNvPr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Module 12 – Communiquer avec une API REST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35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6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Étape 5/5 : utiliser le service client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9B1BCD-8450-43DC-A677-2210DB59FA4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79454" y="1860531"/>
            <a:ext cx="10104895" cy="43715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0DEC40A-A1B6-449D-A81D-B00C517C7659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579454" y="2666444"/>
            <a:ext cx="10104895" cy="30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682289A2-DD35-40C9-B46E-C103FE7550D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51563" y="1865502"/>
            <a:ext cx="1146874" cy="63244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fr-FR" sz="2400" b="1" dirty="0">
                <a:solidFill>
                  <a:srgbClr val="0090CD"/>
                </a:solidFill>
              </a:rPr>
              <a:t>KOTLIN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BCAF6ED-1469-46B3-BDE4-00EB99BB02E4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751563" y="3292796"/>
            <a:ext cx="7406700" cy="240065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RandomjokeViewModel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(application: Application):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AndroidViewModel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(application)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joke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MutableLiveData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&lt;Joke&gt;()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fun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randomPersonne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fr-FR" altLang="fr-FR" sz="1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viewModelScope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0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fr-FR" altLang="fr-FR" sz="10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ChuckApi.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retrofitService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.randomFact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joke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fr-FR" altLang="fr-FR" sz="10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}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catch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(e: Exception) 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Log.i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« 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personne KO :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" 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);</a:t>
            </a: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fr-FR" altLang="fr-F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46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4249463D-80FE-44A6-83BD-37208094BC6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48FE589-407B-439F-AF48-997C8170A331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sz="4800"/>
              <a:t>Utilisation de Retrofit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960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pour une image  9">
            <a:extLst>
              <a:ext uri="{FF2B5EF4-FFF2-40B4-BE49-F238E27FC236}">
                <a16:creationId xmlns:a16="http://schemas.microsoft.com/office/drawing/2014/main" id="{777AB7EF-7C7D-47B7-AFD2-5EE43EADF602}"/>
              </a:ext>
            </a:extLst>
          </p:cNvPr>
          <p:cNvPicPr>
            <a:picLocks noGrp="1" noChangeAspect="1"/>
          </p:cNvPicPr>
          <p:nvPr>
            <p:ph type="pic" sz="quarter" idx="15"/>
            <p:custDataLst>
              <p:tags r:id="rId2"/>
            </p:custData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3" r="27553"/>
          <a:stretch/>
        </p:blipFill>
        <p:spPr>
          <a:xfrm>
            <a:off x="0" y="0"/>
            <a:ext cx="5377758" cy="6858000"/>
          </a:xfr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0364DE64-1269-40FD-9A6C-B7A3D82D7D19}"/>
              </a:ext>
            </a:extLst>
          </p:cNvPr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B78E951B-D85C-4EFA-A185-66FBC3289B2E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5693790" y="1765298"/>
            <a:ext cx="5825572" cy="393386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>
                <a:solidFill>
                  <a:schemeClr val="bg1"/>
                </a:solidFill>
                <a:latin typeface="Segoe UI"/>
                <a:cs typeface="Segoe UI"/>
              </a:rPr>
              <a:t>Conclusion</a:t>
            </a:r>
          </a:p>
          <a:p>
            <a:r>
              <a:rPr lang="fr-FR" sz="2400" dirty="0">
                <a:solidFill>
                  <a:schemeClr val="bg1"/>
                </a:solidFill>
                <a:latin typeface="Segoe UI"/>
                <a:cs typeface="Segoe UI"/>
              </a:rPr>
              <a:t>Vous savez accéder à une </a:t>
            </a:r>
            <a:r>
              <a:rPr lang="fr-FR" sz="2400">
                <a:solidFill>
                  <a:schemeClr val="bg1"/>
                </a:solidFill>
                <a:latin typeface="Segoe UI"/>
                <a:cs typeface="Segoe UI"/>
              </a:rPr>
              <a:t>API REST</a:t>
            </a:r>
            <a:endParaRPr lang="fr-FR" sz="2400" dirty="0">
              <a:solidFill>
                <a:schemeClr val="bg1"/>
              </a:solidFill>
              <a:cs typeface="Segoe UI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191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3B1C775D-8CF3-407A-B08E-14A7BDC220CA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0D37FA0-893E-438A-B3E4-57C868F1F440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  <a:p>
            <a:r>
              <a:rPr lang="fr-FR"/>
              <a:t>Exploiter les données d’une API REST</a:t>
            </a:r>
          </a:p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2DAEEE1-00CE-4EFE-9F9E-8A99AD99EABC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fr-FR"/>
              <a:t>Objectifs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858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orme libre : forme 58">
            <a:extLst>
              <a:ext uri="{FF2B5EF4-FFF2-40B4-BE49-F238E27FC236}">
                <a16:creationId xmlns:a16="http://schemas.microsoft.com/office/drawing/2014/main" id="{9F9E91D0-2FEA-4992-9529-C0D0BDDF5B0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356612" y="2853952"/>
            <a:ext cx="2060509" cy="1503492"/>
          </a:xfrm>
          <a:custGeom>
            <a:avLst/>
            <a:gdLst>
              <a:gd name="connsiteX0" fmla="*/ 881644 w 1369141"/>
              <a:gd name="connsiteY0" fmla="*/ 221950 h 835368"/>
              <a:gd name="connsiteX1" fmla="*/ 624693 w 1369141"/>
              <a:gd name="connsiteY1" fmla="*/ 228 h 835368"/>
              <a:gd name="connsiteX2" fmla="*/ 346835 w 1369141"/>
              <a:gd name="connsiteY2" fmla="*/ 249338 h 835368"/>
              <a:gd name="connsiteX3" fmla="*/ 227245 w 1369141"/>
              <a:gd name="connsiteY3" fmla="*/ 399139 h 835368"/>
              <a:gd name="connsiteX4" fmla="*/ 16709 w 1369141"/>
              <a:gd name="connsiteY4" fmla="*/ 651490 h 835368"/>
              <a:gd name="connsiteX5" fmla="*/ 312652 w 1369141"/>
              <a:gd name="connsiteY5" fmla="*/ 723411 h 835368"/>
              <a:gd name="connsiteX6" fmla="*/ 880180 w 1369141"/>
              <a:gd name="connsiteY6" fmla="*/ 761045 h 835368"/>
              <a:gd name="connsiteX7" fmla="*/ 1356344 w 1369141"/>
              <a:gd name="connsiteY7" fmla="*/ 699263 h 835368"/>
              <a:gd name="connsiteX8" fmla="*/ 1231527 w 1369141"/>
              <a:gd name="connsiteY8" fmla="*/ 507230 h 835368"/>
              <a:gd name="connsiteX9" fmla="*/ 1156574 w 1369141"/>
              <a:gd name="connsiteY9" fmla="*/ 222995 h 835368"/>
              <a:gd name="connsiteX10" fmla="*/ 858437 w 1369141"/>
              <a:gd name="connsiteY10" fmla="*/ 243903 h 83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9141" h="835368">
                <a:moveTo>
                  <a:pt x="881644" y="221950"/>
                </a:moveTo>
                <a:cubicBezTo>
                  <a:pt x="881644" y="221950"/>
                  <a:pt x="919172" y="-8240"/>
                  <a:pt x="624693" y="228"/>
                </a:cubicBezTo>
                <a:cubicBezTo>
                  <a:pt x="338577" y="8486"/>
                  <a:pt x="308888" y="205851"/>
                  <a:pt x="346835" y="249338"/>
                </a:cubicBezTo>
                <a:cubicBezTo>
                  <a:pt x="249616" y="213273"/>
                  <a:pt x="158147" y="323978"/>
                  <a:pt x="227245" y="399139"/>
                </a:cubicBezTo>
                <a:cubicBezTo>
                  <a:pt x="-44758" y="385236"/>
                  <a:pt x="-7544" y="602045"/>
                  <a:pt x="16709" y="651490"/>
                </a:cubicBezTo>
                <a:cubicBezTo>
                  <a:pt x="94693" y="810595"/>
                  <a:pt x="312652" y="723411"/>
                  <a:pt x="312652" y="723411"/>
                </a:cubicBezTo>
                <a:cubicBezTo>
                  <a:pt x="312652" y="723411"/>
                  <a:pt x="551517" y="947956"/>
                  <a:pt x="880180" y="761045"/>
                </a:cubicBezTo>
                <a:cubicBezTo>
                  <a:pt x="1045766" y="814776"/>
                  <a:pt x="1283273" y="848960"/>
                  <a:pt x="1356344" y="699263"/>
                </a:cubicBezTo>
                <a:cubicBezTo>
                  <a:pt x="1405894" y="597759"/>
                  <a:pt x="1300312" y="486113"/>
                  <a:pt x="1231527" y="507230"/>
                </a:cubicBezTo>
                <a:cubicBezTo>
                  <a:pt x="1282123" y="417329"/>
                  <a:pt x="1249925" y="284985"/>
                  <a:pt x="1156574" y="222995"/>
                </a:cubicBezTo>
                <a:cubicBezTo>
                  <a:pt x="993393" y="114695"/>
                  <a:pt x="858437" y="243903"/>
                  <a:pt x="858437" y="243903"/>
                </a:cubicBezTo>
              </a:path>
            </a:pathLst>
          </a:custGeom>
          <a:solidFill>
            <a:srgbClr val="0090CC"/>
          </a:solidFill>
          <a:ln w="25400" cap="rnd">
            <a:solidFill>
              <a:srgbClr val="0090CC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1F62127-A159-434C-B92E-5170773DAF71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/>
              <a:t>Présentation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fr-FR" dirty="0"/>
              <a:t>API REST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AB9CC921-3C14-4BA0-843B-4757D3D8F581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5783996" y="4188218"/>
            <a:ext cx="2032198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BF327410-563B-43FE-918F-397A00446A80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6507900" y="316017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/>
          </a:bodyPr>
          <a:lstStyle/>
          <a:p>
            <a:r>
              <a:rPr lang="fr-FR" sz="2400" dirty="0"/>
              <a:t>URI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34AD686F-6C89-40FC-B65F-1153557E2A77}"/>
              </a:ext>
            </a:extLst>
          </p:cNvPr>
          <p:cNvCxnSpPr>
            <a:cxnSpLocks/>
          </p:cNvCxnSpPr>
          <p:nvPr>
            <p:custDataLst>
              <p:tags r:id="rId8"/>
            </p:custDataLst>
          </p:nvPr>
        </p:nvCxnSpPr>
        <p:spPr>
          <a:xfrm flipH="1">
            <a:off x="5715000" y="5366885"/>
            <a:ext cx="2101194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>
            <a:extLst>
              <a:ext uri="{FF2B5EF4-FFF2-40B4-BE49-F238E27FC236}">
                <a16:creationId xmlns:a16="http://schemas.microsoft.com/office/drawing/2014/main" id="{CBFC96CB-DF83-4678-B3CE-56F34238A7EA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 rot="16200000">
            <a:off x="6150757" y="1910258"/>
            <a:ext cx="914400" cy="2455217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r>
              <a:rPr lang="fr-FR" sz="14000" dirty="0"/>
              <a:t>{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FF8DAC7B-CE82-4CFD-BC79-823839BD3C39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5259867" y="2019298"/>
            <a:ext cx="3777916" cy="91440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/>
          </a:bodyPr>
          <a:lstStyle/>
          <a:p>
            <a:r>
              <a:rPr lang="fr-FR" sz="2400" dirty="0"/>
              <a:t>GET, POST, PUT, DELETE</a:t>
            </a:r>
          </a:p>
        </p:txBody>
      </p:sp>
      <p:grpSp>
        <p:nvGrpSpPr>
          <p:cNvPr id="38" name="Graphique 1">
            <a:extLst>
              <a:ext uri="{FF2B5EF4-FFF2-40B4-BE49-F238E27FC236}">
                <a16:creationId xmlns:a16="http://schemas.microsoft.com/office/drawing/2014/main" id="{1A63536E-0A66-49F2-8A87-7D0A12DE7476}"/>
              </a:ext>
            </a:extLst>
          </p:cNvPr>
          <p:cNvGrpSpPr/>
          <p:nvPr>
            <p:custDataLst>
              <p:tags r:id="rId11"/>
            </p:custDataLst>
          </p:nvPr>
        </p:nvGrpSpPr>
        <p:grpSpPr>
          <a:xfrm>
            <a:off x="8647951" y="3986228"/>
            <a:ext cx="1541249" cy="1549646"/>
            <a:chOff x="3635655" y="9405214"/>
            <a:chExt cx="775641" cy="834923"/>
          </a:xfrm>
        </p:grpSpPr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AF9E1D39-CDCF-44F8-AE92-C8F97706E45D}"/>
                </a:ext>
              </a:extLst>
            </p:cNvPr>
            <p:cNvSpPr/>
            <p:nvPr/>
          </p:nvSpPr>
          <p:spPr>
            <a:xfrm>
              <a:off x="4023476" y="9616300"/>
              <a:ext cx="11080" cy="41663"/>
            </a:xfrm>
            <a:custGeom>
              <a:avLst/>
              <a:gdLst>
                <a:gd name="connsiteX0" fmla="*/ 0 w 11080"/>
                <a:gd name="connsiteY0" fmla="*/ 0 h 41663"/>
                <a:gd name="connsiteX1" fmla="*/ 0 w 11080"/>
                <a:gd name="connsiteY1" fmla="*/ 41663 h 4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80" h="41663">
                  <a:moveTo>
                    <a:pt x="0" y="0"/>
                  </a:moveTo>
                  <a:lnTo>
                    <a:pt x="0" y="41663"/>
                  </a:lnTo>
                </a:path>
              </a:pathLst>
            </a:custGeom>
            <a:ln w="2215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44A5F254-865C-4276-94B4-30BB565F9C4B}"/>
                </a:ext>
              </a:extLst>
            </p:cNvPr>
            <p:cNvSpPr/>
            <p:nvPr/>
          </p:nvSpPr>
          <p:spPr>
            <a:xfrm>
              <a:off x="4023476" y="9869159"/>
              <a:ext cx="11080" cy="41995"/>
            </a:xfrm>
            <a:custGeom>
              <a:avLst/>
              <a:gdLst>
                <a:gd name="connsiteX0" fmla="*/ 0 w 11080"/>
                <a:gd name="connsiteY0" fmla="*/ 0 h 41995"/>
                <a:gd name="connsiteX1" fmla="*/ 0 w 11080"/>
                <a:gd name="connsiteY1" fmla="*/ 41996 h 4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80" h="41995">
                  <a:moveTo>
                    <a:pt x="0" y="0"/>
                  </a:moveTo>
                  <a:lnTo>
                    <a:pt x="0" y="41996"/>
                  </a:lnTo>
                </a:path>
              </a:pathLst>
            </a:custGeom>
            <a:ln w="2215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92ECF329-AE87-48EB-A30C-D54CAC8E1369}"/>
                </a:ext>
              </a:extLst>
            </p:cNvPr>
            <p:cNvSpPr/>
            <p:nvPr/>
          </p:nvSpPr>
          <p:spPr>
            <a:xfrm>
              <a:off x="4023476" y="10122351"/>
              <a:ext cx="11080" cy="88866"/>
            </a:xfrm>
            <a:custGeom>
              <a:avLst/>
              <a:gdLst>
                <a:gd name="connsiteX0" fmla="*/ 0 w 11080"/>
                <a:gd name="connsiteY0" fmla="*/ 0 h 88866"/>
                <a:gd name="connsiteX1" fmla="*/ 0 w 11080"/>
                <a:gd name="connsiteY1" fmla="*/ 88866 h 8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80" h="88866">
                  <a:moveTo>
                    <a:pt x="0" y="0"/>
                  </a:moveTo>
                  <a:lnTo>
                    <a:pt x="0" y="88866"/>
                  </a:lnTo>
                </a:path>
              </a:pathLst>
            </a:custGeom>
            <a:ln w="2215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2B90729A-E198-468C-8542-C69EAD87D0AB}"/>
                </a:ext>
              </a:extLst>
            </p:cNvPr>
            <p:cNvSpPr/>
            <p:nvPr/>
          </p:nvSpPr>
          <p:spPr>
            <a:xfrm>
              <a:off x="3736156" y="10211217"/>
              <a:ext cx="570540" cy="11080"/>
            </a:xfrm>
            <a:custGeom>
              <a:avLst/>
              <a:gdLst>
                <a:gd name="connsiteX0" fmla="*/ 0 w 570540"/>
                <a:gd name="connsiteY0" fmla="*/ 0 h 11080"/>
                <a:gd name="connsiteX1" fmla="*/ 570540 w 570540"/>
                <a:gd name="connsiteY1" fmla="*/ 0 h 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0540" h="11080">
                  <a:moveTo>
                    <a:pt x="0" y="0"/>
                  </a:moveTo>
                  <a:lnTo>
                    <a:pt x="570540" y="0"/>
                  </a:lnTo>
                </a:path>
              </a:pathLst>
            </a:custGeom>
            <a:ln w="22154" cap="rnd">
              <a:solidFill>
                <a:srgbClr val="55BDF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3" name="Forme libre : forme 42">
              <a:extLst>
                <a:ext uri="{FF2B5EF4-FFF2-40B4-BE49-F238E27FC236}">
                  <a16:creationId xmlns:a16="http://schemas.microsoft.com/office/drawing/2014/main" id="{99F744B4-EB3F-433D-8E73-5081DDBB60C6}"/>
                </a:ext>
              </a:extLst>
            </p:cNvPr>
            <p:cNvSpPr/>
            <p:nvPr/>
          </p:nvSpPr>
          <p:spPr>
            <a:xfrm>
              <a:off x="3994555" y="10182297"/>
              <a:ext cx="57840" cy="57840"/>
            </a:xfrm>
            <a:custGeom>
              <a:avLst/>
              <a:gdLst>
                <a:gd name="connsiteX0" fmla="*/ 57841 w 57840"/>
                <a:gd name="connsiteY0" fmla="*/ 28920 h 57840"/>
                <a:gd name="connsiteX1" fmla="*/ 28921 w 57840"/>
                <a:gd name="connsiteY1" fmla="*/ 57840 h 57840"/>
                <a:gd name="connsiteX2" fmla="*/ 0 w 57840"/>
                <a:gd name="connsiteY2" fmla="*/ 28920 h 57840"/>
                <a:gd name="connsiteX3" fmla="*/ 28921 w 57840"/>
                <a:gd name="connsiteY3" fmla="*/ 0 h 57840"/>
                <a:gd name="connsiteX4" fmla="*/ 57841 w 57840"/>
                <a:gd name="connsiteY4" fmla="*/ 2892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57841" y="28920"/>
                  </a:moveTo>
                  <a:cubicBezTo>
                    <a:pt x="57841" y="44892"/>
                    <a:pt x="44893" y="57840"/>
                    <a:pt x="28921" y="57840"/>
                  </a:cubicBezTo>
                  <a:cubicBezTo>
                    <a:pt x="12948" y="57840"/>
                    <a:pt x="0" y="44892"/>
                    <a:pt x="0" y="28920"/>
                  </a:cubicBezTo>
                  <a:cubicBezTo>
                    <a:pt x="0" y="12948"/>
                    <a:pt x="12949" y="0"/>
                    <a:pt x="28921" y="0"/>
                  </a:cubicBezTo>
                  <a:cubicBezTo>
                    <a:pt x="44893" y="0"/>
                    <a:pt x="57841" y="12948"/>
                    <a:pt x="57841" y="28920"/>
                  </a:cubicBezTo>
                  <a:close/>
                </a:path>
              </a:pathLst>
            </a:custGeom>
            <a:solidFill>
              <a:srgbClr val="65B8E8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5542A3F8-B065-4D2F-849C-477AB3FB828E}"/>
                </a:ext>
              </a:extLst>
            </p:cNvPr>
            <p:cNvSpPr/>
            <p:nvPr/>
          </p:nvSpPr>
          <p:spPr>
            <a:xfrm>
              <a:off x="3635655" y="9405214"/>
              <a:ext cx="775641" cy="211196"/>
            </a:xfrm>
            <a:custGeom>
              <a:avLst/>
              <a:gdLst>
                <a:gd name="connsiteX0" fmla="*/ 748051 w 775641"/>
                <a:gd name="connsiteY0" fmla="*/ 0 h 211196"/>
                <a:gd name="connsiteX1" fmla="*/ 27591 w 775641"/>
                <a:gd name="connsiteY1" fmla="*/ 0 h 211196"/>
                <a:gd name="connsiteX2" fmla="*/ 0 w 775641"/>
                <a:gd name="connsiteY2" fmla="*/ 27591 h 211196"/>
                <a:gd name="connsiteX3" fmla="*/ 0 w 775641"/>
                <a:gd name="connsiteY3" fmla="*/ 183606 h 211196"/>
                <a:gd name="connsiteX4" fmla="*/ 27591 w 775641"/>
                <a:gd name="connsiteY4" fmla="*/ 211196 h 211196"/>
                <a:gd name="connsiteX5" fmla="*/ 748051 w 775641"/>
                <a:gd name="connsiteY5" fmla="*/ 211196 h 211196"/>
                <a:gd name="connsiteX6" fmla="*/ 775642 w 775641"/>
                <a:gd name="connsiteY6" fmla="*/ 183606 h 211196"/>
                <a:gd name="connsiteX7" fmla="*/ 775642 w 775641"/>
                <a:gd name="connsiteY7" fmla="*/ 27591 h 211196"/>
                <a:gd name="connsiteX8" fmla="*/ 748051 w 775641"/>
                <a:gd name="connsiteY8" fmla="*/ 0 h 21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5641" h="211196">
                  <a:moveTo>
                    <a:pt x="748051" y="0"/>
                  </a:moveTo>
                  <a:lnTo>
                    <a:pt x="27591" y="0"/>
                  </a:lnTo>
                  <a:cubicBezTo>
                    <a:pt x="12411" y="0"/>
                    <a:pt x="0" y="12299"/>
                    <a:pt x="0" y="27591"/>
                  </a:cubicBezTo>
                  <a:lnTo>
                    <a:pt x="0" y="183606"/>
                  </a:lnTo>
                  <a:cubicBezTo>
                    <a:pt x="0" y="198786"/>
                    <a:pt x="12300" y="211196"/>
                    <a:pt x="27591" y="211196"/>
                  </a:cubicBezTo>
                  <a:lnTo>
                    <a:pt x="748051" y="211196"/>
                  </a:lnTo>
                  <a:cubicBezTo>
                    <a:pt x="763232" y="211196"/>
                    <a:pt x="775642" y="198897"/>
                    <a:pt x="775642" y="183606"/>
                  </a:cubicBezTo>
                  <a:lnTo>
                    <a:pt x="775642" y="27591"/>
                  </a:lnTo>
                  <a:cubicBezTo>
                    <a:pt x="775642" y="12299"/>
                    <a:pt x="763343" y="0"/>
                    <a:pt x="748051" y="0"/>
                  </a:cubicBezTo>
                  <a:close/>
                </a:path>
              </a:pathLst>
            </a:custGeom>
            <a:solidFill>
              <a:srgbClr val="65B8E8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667CD2B8-88F7-4CEC-8274-C4EBC4FE7AED}"/>
                </a:ext>
              </a:extLst>
            </p:cNvPr>
            <p:cNvSpPr/>
            <p:nvPr/>
          </p:nvSpPr>
          <p:spPr>
            <a:xfrm>
              <a:off x="3683745" y="9481781"/>
              <a:ext cx="360008" cy="57951"/>
            </a:xfrm>
            <a:custGeom>
              <a:avLst/>
              <a:gdLst>
                <a:gd name="connsiteX0" fmla="*/ 360009 w 360008"/>
                <a:gd name="connsiteY0" fmla="*/ 43436 h 57951"/>
                <a:gd name="connsiteX1" fmla="*/ 345493 w 360008"/>
                <a:gd name="connsiteY1" fmla="*/ 57951 h 57951"/>
                <a:gd name="connsiteX2" fmla="*/ 14516 w 360008"/>
                <a:gd name="connsiteY2" fmla="*/ 57951 h 57951"/>
                <a:gd name="connsiteX3" fmla="*/ 0 w 360008"/>
                <a:gd name="connsiteY3" fmla="*/ 43436 h 57951"/>
                <a:gd name="connsiteX4" fmla="*/ 0 w 360008"/>
                <a:gd name="connsiteY4" fmla="*/ 14516 h 57951"/>
                <a:gd name="connsiteX5" fmla="*/ 14516 w 360008"/>
                <a:gd name="connsiteY5" fmla="*/ 0 h 57951"/>
                <a:gd name="connsiteX6" fmla="*/ 345493 w 360008"/>
                <a:gd name="connsiteY6" fmla="*/ 0 h 57951"/>
                <a:gd name="connsiteX7" fmla="*/ 360009 w 360008"/>
                <a:gd name="connsiteY7" fmla="*/ 14516 h 57951"/>
                <a:gd name="connsiteX8" fmla="*/ 360009 w 360008"/>
                <a:gd name="connsiteY8" fmla="*/ 43436 h 5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008" h="57951">
                  <a:moveTo>
                    <a:pt x="360009" y="43436"/>
                  </a:moveTo>
                  <a:cubicBezTo>
                    <a:pt x="360009" y="51413"/>
                    <a:pt x="353471" y="57951"/>
                    <a:pt x="345493" y="57951"/>
                  </a:cubicBezTo>
                  <a:lnTo>
                    <a:pt x="14516" y="57951"/>
                  </a:lnTo>
                  <a:cubicBezTo>
                    <a:pt x="6538" y="57951"/>
                    <a:pt x="0" y="51413"/>
                    <a:pt x="0" y="43436"/>
                  </a:cubicBezTo>
                  <a:lnTo>
                    <a:pt x="0" y="14516"/>
                  </a:lnTo>
                  <a:cubicBezTo>
                    <a:pt x="0" y="6537"/>
                    <a:pt x="6538" y="0"/>
                    <a:pt x="14516" y="0"/>
                  </a:cubicBezTo>
                  <a:lnTo>
                    <a:pt x="345493" y="0"/>
                  </a:lnTo>
                  <a:cubicBezTo>
                    <a:pt x="353471" y="0"/>
                    <a:pt x="360009" y="6537"/>
                    <a:pt x="360009" y="14516"/>
                  </a:cubicBezTo>
                  <a:lnTo>
                    <a:pt x="360009" y="43436"/>
                  </a:ln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6" name="Forme libre : forme 45">
              <a:extLst>
                <a:ext uri="{FF2B5EF4-FFF2-40B4-BE49-F238E27FC236}">
                  <a16:creationId xmlns:a16="http://schemas.microsoft.com/office/drawing/2014/main" id="{7E4A0BA6-4754-479E-8E50-DFC053AD3A4E}"/>
                </a:ext>
              </a:extLst>
            </p:cNvPr>
            <p:cNvSpPr/>
            <p:nvPr/>
          </p:nvSpPr>
          <p:spPr>
            <a:xfrm>
              <a:off x="4113118" y="9481892"/>
              <a:ext cx="57840" cy="57840"/>
            </a:xfrm>
            <a:custGeom>
              <a:avLst/>
              <a:gdLst>
                <a:gd name="connsiteX0" fmla="*/ 28920 w 57840"/>
                <a:gd name="connsiteY0" fmla="*/ 57840 h 57840"/>
                <a:gd name="connsiteX1" fmla="*/ 0 w 57840"/>
                <a:gd name="connsiteY1" fmla="*/ 28920 h 57840"/>
                <a:gd name="connsiteX2" fmla="*/ 28920 w 57840"/>
                <a:gd name="connsiteY2" fmla="*/ 0 h 57840"/>
                <a:gd name="connsiteX3" fmla="*/ 57841 w 57840"/>
                <a:gd name="connsiteY3" fmla="*/ 28920 h 57840"/>
                <a:gd name="connsiteX4" fmla="*/ 28920 w 57840"/>
                <a:gd name="connsiteY4" fmla="*/ 5784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28920" y="57840"/>
                  </a:moveTo>
                  <a:cubicBezTo>
                    <a:pt x="12964" y="57840"/>
                    <a:pt x="0" y="44876"/>
                    <a:pt x="0" y="28920"/>
                  </a:cubicBezTo>
                  <a:cubicBezTo>
                    <a:pt x="0" y="12964"/>
                    <a:pt x="12964" y="0"/>
                    <a:pt x="28920" y="0"/>
                  </a:cubicBezTo>
                  <a:cubicBezTo>
                    <a:pt x="44876" y="0"/>
                    <a:pt x="57841" y="12964"/>
                    <a:pt x="57841" y="28920"/>
                  </a:cubicBezTo>
                  <a:cubicBezTo>
                    <a:pt x="57841" y="44876"/>
                    <a:pt x="44987" y="57840"/>
                    <a:pt x="28920" y="5784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7" name="Forme libre : forme 46">
              <a:extLst>
                <a:ext uri="{FF2B5EF4-FFF2-40B4-BE49-F238E27FC236}">
                  <a16:creationId xmlns:a16="http://schemas.microsoft.com/office/drawing/2014/main" id="{2FB20BB4-9B1B-4162-AE14-68FD6015FB5F}"/>
                </a:ext>
              </a:extLst>
            </p:cNvPr>
            <p:cNvSpPr/>
            <p:nvPr/>
          </p:nvSpPr>
          <p:spPr>
            <a:xfrm>
              <a:off x="4214505" y="9481892"/>
              <a:ext cx="57840" cy="57840"/>
            </a:xfrm>
            <a:custGeom>
              <a:avLst/>
              <a:gdLst>
                <a:gd name="connsiteX0" fmla="*/ 28920 w 57840"/>
                <a:gd name="connsiteY0" fmla="*/ 57840 h 57840"/>
                <a:gd name="connsiteX1" fmla="*/ 0 w 57840"/>
                <a:gd name="connsiteY1" fmla="*/ 28920 h 57840"/>
                <a:gd name="connsiteX2" fmla="*/ 28920 w 57840"/>
                <a:gd name="connsiteY2" fmla="*/ 0 h 57840"/>
                <a:gd name="connsiteX3" fmla="*/ 57841 w 57840"/>
                <a:gd name="connsiteY3" fmla="*/ 28920 h 57840"/>
                <a:gd name="connsiteX4" fmla="*/ 28920 w 57840"/>
                <a:gd name="connsiteY4" fmla="*/ 5784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28920" y="57840"/>
                  </a:moveTo>
                  <a:cubicBezTo>
                    <a:pt x="12964" y="57840"/>
                    <a:pt x="0" y="44876"/>
                    <a:pt x="0" y="28920"/>
                  </a:cubicBezTo>
                  <a:cubicBezTo>
                    <a:pt x="0" y="12964"/>
                    <a:pt x="12964" y="0"/>
                    <a:pt x="28920" y="0"/>
                  </a:cubicBezTo>
                  <a:cubicBezTo>
                    <a:pt x="44876" y="0"/>
                    <a:pt x="57841" y="12964"/>
                    <a:pt x="57841" y="28920"/>
                  </a:cubicBezTo>
                  <a:cubicBezTo>
                    <a:pt x="57841" y="44876"/>
                    <a:pt x="44876" y="57840"/>
                    <a:pt x="28920" y="5784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8" name="Forme libre : forme 47">
              <a:extLst>
                <a:ext uri="{FF2B5EF4-FFF2-40B4-BE49-F238E27FC236}">
                  <a16:creationId xmlns:a16="http://schemas.microsoft.com/office/drawing/2014/main" id="{B7011DD1-A14B-46B6-BCEF-D5624EDCA06B}"/>
                </a:ext>
              </a:extLst>
            </p:cNvPr>
            <p:cNvSpPr/>
            <p:nvPr/>
          </p:nvSpPr>
          <p:spPr>
            <a:xfrm>
              <a:off x="4315782" y="9481892"/>
              <a:ext cx="57840" cy="57840"/>
            </a:xfrm>
            <a:custGeom>
              <a:avLst/>
              <a:gdLst>
                <a:gd name="connsiteX0" fmla="*/ 28921 w 57840"/>
                <a:gd name="connsiteY0" fmla="*/ 57840 h 57840"/>
                <a:gd name="connsiteX1" fmla="*/ 0 w 57840"/>
                <a:gd name="connsiteY1" fmla="*/ 28920 h 57840"/>
                <a:gd name="connsiteX2" fmla="*/ 28921 w 57840"/>
                <a:gd name="connsiteY2" fmla="*/ 0 h 57840"/>
                <a:gd name="connsiteX3" fmla="*/ 57841 w 57840"/>
                <a:gd name="connsiteY3" fmla="*/ 28920 h 57840"/>
                <a:gd name="connsiteX4" fmla="*/ 28921 w 57840"/>
                <a:gd name="connsiteY4" fmla="*/ 5784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28921" y="57840"/>
                  </a:moveTo>
                  <a:cubicBezTo>
                    <a:pt x="12964" y="57840"/>
                    <a:pt x="0" y="44876"/>
                    <a:pt x="0" y="28920"/>
                  </a:cubicBezTo>
                  <a:cubicBezTo>
                    <a:pt x="0" y="12964"/>
                    <a:pt x="12964" y="0"/>
                    <a:pt x="28921" y="0"/>
                  </a:cubicBezTo>
                  <a:cubicBezTo>
                    <a:pt x="44877" y="0"/>
                    <a:pt x="57841" y="12964"/>
                    <a:pt x="57841" y="28920"/>
                  </a:cubicBezTo>
                  <a:cubicBezTo>
                    <a:pt x="57841" y="44876"/>
                    <a:pt x="44877" y="57840"/>
                    <a:pt x="28921" y="5784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9" name="Forme libre : forme 48">
              <a:extLst>
                <a:ext uri="{FF2B5EF4-FFF2-40B4-BE49-F238E27FC236}">
                  <a16:creationId xmlns:a16="http://schemas.microsoft.com/office/drawing/2014/main" id="{D0976DE9-735D-40B4-989C-8FF8FF684A8A}"/>
                </a:ext>
              </a:extLst>
            </p:cNvPr>
            <p:cNvSpPr/>
            <p:nvPr/>
          </p:nvSpPr>
          <p:spPr>
            <a:xfrm>
              <a:off x="3635655" y="9657962"/>
              <a:ext cx="775641" cy="211196"/>
            </a:xfrm>
            <a:custGeom>
              <a:avLst/>
              <a:gdLst>
                <a:gd name="connsiteX0" fmla="*/ 748051 w 775641"/>
                <a:gd name="connsiteY0" fmla="*/ 0 h 211196"/>
                <a:gd name="connsiteX1" fmla="*/ 27591 w 775641"/>
                <a:gd name="connsiteY1" fmla="*/ 0 h 211196"/>
                <a:gd name="connsiteX2" fmla="*/ 0 w 775641"/>
                <a:gd name="connsiteY2" fmla="*/ 27591 h 211196"/>
                <a:gd name="connsiteX3" fmla="*/ 0 w 775641"/>
                <a:gd name="connsiteY3" fmla="*/ 183606 h 211196"/>
                <a:gd name="connsiteX4" fmla="*/ 27591 w 775641"/>
                <a:gd name="connsiteY4" fmla="*/ 211196 h 211196"/>
                <a:gd name="connsiteX5" fmla="*/ 748051 w 775641"/>
                <a:gd name="connsiteY5" fmla="*/ 211196 h 211196"/>
                <a:gd name="connsiteX6" fmla="*/ 775642 w 775641"/>
                <a:gd name="connsiteY6" fmla="*/ 183606 h 211196"/>
                <a:gd name="connsiteX7" fmla="*/ 775642 w 775641"/>
                <a:gd name="connsiteY7" fmla="*/ 27591 h 211196"/>
                <a:gd name="connsiteX8" fmla="*/ 748051 w 775641"/>
                <a:gd name="connsiteY8" fmla="*/ 0 h 21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5641" h="211196">
                  <a:moveTo>
                    <a:pt x="748051" y="0"/>
                  </a:moveTo>
                  <a:lnTo>
                    <a:pt x="27591" y="0"/>
                  </a:lnTo>
                  <a:cubicBezTo>
                    <a:pt x="12411" y="0"/>
                    <a:pt x="0" y="12300"/>
                    <a:pt x="0" y="27591"/>
                  </a:cubicBezTo>
                  <a:lnTo>
                    <a:pt x="0" y="183606"/>
                  </a:lnTo>
                  <a:cubicBezTo>
                    <a:pt x="0" y="198786"/>
                    <a:pt x="12300" y="211196"/>
                    <a:pt x="27591" y="211196"/>
                  </a:cubicBezTo>
                  <a:lnTo>
                    <a:pt x="748051" y="211196"/>
                  </a:lnTo>
                  <a:cubicBezTo>
                    <a:pt x="763232" y="211196"/>
                    <a:pt x="775642" y="198897"/>
                    <a:pt x="775642" y="183606"/>
                  </a:cubicBezTo>
                  <a:lnTo>
                    <a:pt x="775642" y="27591"/>
                  </a:lnTo>
                  <a:cubicBezTo>
                    <a:pt x="775642" y="12300"/>
                    <a:pt x="763343" y="0"/>
                    <a:pt x="748051" y="0"/>
                  </a:cubicBezTo>
                  <a:close/>
                </a:path>
              </a:pathLst>
            </a:custGeom>
            <a:solidFill>
              <a:srgbClr val="65B8E8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0" name="Forme libre : forme 49">
              <a:extLst>
                <a:ext uri="{FF2B5EF4-FFF2-40B4-BE49-F238E27FC236}">
                  <a16:creationId xmlns:a16="http://schemas.microsoft.com/office/drawing/2014/main" id="{72868027-3020-40D8-B5C6-D64ADA6F056A}"/>
                </a:ext>
              </a:extLst>
            </p:cNvPr>
            <p:cNvSpPr/>
            <p:nvPr/>
          </p:nvSpPr>
          <p:spPr>
            <a:xfrm>
              <a:off x="3683745" y="9734530"/>
              <a:ext cx="360008" cy="57951"/>
            </a:xfrm>
            <a:custGeom>
              <a:avLst/>
              <a:gdLst>
                <a:gd name="connsiteX0" fmla="*/ 360009 w 360008"/>
                <a:gd name="connsiteY0" fmla="*/ 43436 h 57951"/>
                <a:gd name="connsiteX1" fmla="*/ 345493 w 360008"/>
                <a:gd name="connsiteY1" fmla="*/ 57951 h 57951"/>
                <a:gd name="connsiteX2" fmla="*/ 14516 w 360008"/>
                <a:gd name="connsiteY2" fmla="*/ 57951 h 57951"/>
                <a:gd name="connsiteX3" fmla="*/ 0 w 360008"/>
                <a:gd name="connsiteY3" fmla="*/ 43436 h 57951"/>
                <a:gd name="connsiteX4" fmla="*/ 0 w 360008"/>
                <a:gd name="connsiteY4" fmla="*/ 14516 h 57951"/>
                <a:gd name="connsiteX5" fmla="*/ 14516 w 360008"/>
                <a:gd name="connsiteY5" fmla="*/ 0 h 57951"/>
                <a:gd name="connsiteX6" fmla="*/ 345493 w 360008"/>
                <a:gd name="connsiteY6" fmla="*/ 0 h 57951"/>
                <a:gd name="connsiteX7" fmla="*/ 360009 w 360008"/>
                <a:gd name="connsiteY7" fmla="*/ 14516 h 57951"/>
                <a:gd name="connsiteX8" fmla="*/ 360009 w 360008"/>
                <a:gd name="connsiteY8" fmla="*/ 43436 h 5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008" h="57951">
                  <a:moveTo>
                    <a:pt x="360009" y="43436"/>
                  </a:moveTo>
                  <a:cubicBezTo>
                    <a:pt x="360009" y="51413"/>
                    <a:pt x="353471" y="57951"/>
                    <a:pt x="345493" y="57951"/>
                  </a:cubicBezTo>
                  <a:lnTo>
                    <a:pt x="14516" y="57951"/>
                  </a:lnTo>
                  <a:cubicBezTo>
                    <a:pt x="6538" y="57951"/>
                    <a:pt x="0" y="51413"/>
                    <a:pt x="0" y="43436"/>
                  </a:cubicBezTo>
                  <a:lnTo>
                    <a:pt x="0" y="14516"/>
                  </a:lnTo>
                  <a:cubicBezTo>
                    <a:pt x="0" y="6537"/>
                    <a:pt x="6538" y="0"/>
                    <a:pt x="14516" y="0"/>
                  </a:cubicBezTo>
                  <a:lnTo>
                    <a:pt x="345493" y="0"/>
                  </a:lnTo>
                  <a:cubicBezTo>
                    <a:pt x="353471" y="0"/>
                    <a:pt x="360009" y="6537"/>
                    <a:pt x="360009" y="14516"/>
                  </a:cubicBezTo>
                  <a:lnTo>
                    <a:pt x="360009" y="43436"/>
                  </a:ln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1" name="Forme libre : forme 50">
              <a:extLst>
                <a:ext uri="{FF2B5EF4-FFF2-40B4-BE49-F238E27FC236}">
                  <a16:creationId xmlns:a16="http://schemas.microsoft.com/office/drawing/2014/main" id="{17275902-DC2A-46EF-8D86-32701F8FE61B}"/>
                </a:ext>
              </a:extLst>
            </p:cNvPr>
            <p:cNvSpPr/>
            <p:nvPr/>
          </p:nvSpPr>
          <p:spPr>
            <a:xfrm>
              <a:off x="4113118" y="9734640"/>
              <a:ext cx="57840" cy="57840"/>
            </a:xfrm>
            <a:custGeom>
              <a:avLst/>
              <a:gdLst>
                <a:gd name="connsiteX0" fmla="*/ 57841 w 57840"/>
                <a:gd name="connsiteY0" fmla="*/ 28921 h 57840"/>
                <a:gd name="connsiteX1" fmla="*/ 28921 w 57840"/>
                <a:gd name="connsiteY1" fmla="*/ 57841 h 57840"/>
                <a:gd name="connsiteX2" fmla="*/ 0 w 57840"/>
                <a:gd name="connsiteY2" fmla="*/ 28921 h 57840"/>
                <a:gd name="connsiteX3" fmla="*/ 28921 w 57840"/>
                <a:gd name="connsiteY3" fmla="*/ 0 h 57840"/>
                <a:gd name="connsiteX4" fmla="*/ 57841 w 57840"/>
                <a:gd name="connsiteY4" fmla="*/ 28921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57841" y="28921"/>
                  </a:moveTo>
                  <a:cubicBezTo>
                    <a:pt x="57841" y="44893"/>
                    <a:pt x="44893" y="57841"/>
                    <a:pt x="28921" y="57841"/>
                  </a:cubicBezTo>
                  <a:cubicBezTo>
                    <a:pt x="12948" y="57841"/>
                    <a:pt x="0" y="44893"/>
                    <a:pt x="0" y="28921"/>
                  </a:cubicBezTo>
                  <a:cubicBezTo>
                    <a:pt x="0" y="12948"/>
                    <a:pt x="12949" y="0"/>
                    <a:pt x="28921" y="0"/>
                  </a:cubicBezTo>
                  <a:cubicBezTo>
                    <a:pt x="44893" y="0"/>
                    <a:pt x="57841" y="12948"/>
                    <a:pt x="57841" y="28921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2" name="Forme libre : forme 51">
              <a:extLst>
                <a:ext uri="{FF2B5EF4-FFF2-40B4-BE49-F238E27FC236}">
                  <a16:creationId xmlns:a16="http://schemas.microsoft.com/office/drawing/2014/main" id="{C186E879-6309-4AEE-B542-A882F3E392CC}"/>
                </a:ext>
              </a:extLst>
            </p:cNvPr>
            <p:cNvSpPr/>
            <p:nvPr/>
          </p:nvSpPr>
          <p:spPr>
            <a:xfrm>
              <a:off x="4214505" y="9734640"/>
              <a:ext cx="57840" cy="57840"/>
            </a:xfrm>
            <a:custGeom>
              <a:avLst/>
              <a:gdLst>
                <a:gd name="connsiteX0" fmla="*/ 57841 w 57840"/>
                <a:gd name="connsiteY0" fmla="*/ 28921 h 57840"/>
                <a:gd name="connsiteX1" fmla="*/ 28921 w 57840"/>
                <a:gd name="connsiteY1" fmla="*/ 57841 h 57840"/>
                <a:gd name="connsiteX2" fmla="*/ 0 w 57840"/>
                <a:gd name="connsiteY2" fmla="*/ 28921 h 57840"/>
                <a:gd name="connsiteX3" fmla="*/ 28921 w 57840"/>
                <a:gd name="connsiteY3" fmla="*/ 0 h 57840"/>
                <a:gd name="connsiteX4" fmla="*/ 57841 w 57840"/>
                <a:gd name="connsiteY4" fmla="*/ 28921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57841" y="28921"/>
                  </a:moveTo>
                  <a:cubicBezTo>
                    <a:pt x="57841" y="44893"/>
                    <a:pt x="44893" y="57841"/>
                    <a:pt x="28921" y="57841"/>
                  </a:cubicBezTo>
                  <a:cubicBezTo>
                    <a:pt x="12948" y="57841"/>
                    <a:pt x="0" y="44893"/>
                    <a:pt x="0" y="28921"/>
                  </a:cubicBezTo>
                  <a:cubicBezTo>
                    <a:pt x="0" y="12948"/>
                    <a:pt x="12949" y="0"/>
                    <a:pt x="28921" y="0"/>
                  </a:cubicBezTo>
                  <a:cubicBezTo>
                    <a:pt x="44893" y="0"/>
                    <a:pt x="57841" y="12948"/>
                    <a:pt x="57841" y="28921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EF4628F4-D697-45C1-AF82-BFD3000C0F30}"/>
                </a:ext>
              </a:extLst>
            </p:cNvPr>
            <p:cNvSpPr/>
            <p:nvPr/>
          </p:nvSpPr>
          <p:spPr>
            <a:xfrm>
              <a:off x="4315782" y="9734641"/>
              <a:ext cx="57840" cy="57840"/>
            </a:xfrm>
            <a:custGeom>
              <a:avLst/>
              <a:gdLst>
                <a:gd name="connsiteX0" fmla="*/ 28921 w 57840"/>
                <a:gd name="connsiteY0" fmla="*/ 57840 h 57840"/>
                <a:gd name="connsiteX1" fmla="*/ 0 w 57840"/>
                <a:gd name="connsiteY1" fmla="*/ 28920 h 57840"/>
                <a:gd name="connsiteX2" fmla="*/ 28921 w 57840"/>
                <a:gd name="connsiteY2" fmla="*/ 0 h 57840"/>
                <a:gd name="connsiteX3" fmla="*/ 57841 w 57840"/>
                <a:gd name="connsiteY3" fmla="*/ 28920 h 57840"/>
                <a:gd name="connsiteX4" fmla="*/ 28921 w 57840"/>
                <a:gd name="connsiteY4" fmla="*/ 5784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28921" y="57840"/>
                  </a:moveTo>
                  <a:cubicBezTo>
                    <a:pt x="12964" y="57840"/>
                    <a:pt x="0" y="44876"/>
                    <a:pt x="0" y="28920"/>
                  </a:cubicBezTo>
                  <a:cubicBezTo>
                    <a:pt x="0" y="12964"/>
                    <a:pt x="12964" y="0"/>
                    <a:pt x="28921" y="0"/>
                  </a:cubicBezTo>
                  <a:cubicBezTo>
                    <a:pt x="44877" y="0"/>
                    <a:pt x="57841" y="12964"/>
                    <a:pt x="57841" y="28920"/>
                  </a:cubicBezTo>
                  <a:cubicBezTo>
                    <a:pt x="57841" y="44876"/>
                    <a:pt x="44877" y="57840"/>
                    <a:pt x="28921" y="5784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2E0449F2-42F7-4BD7-AC76-F5BCD88566E5}"/>
                </a:ext>
              </a:extLst>
            </p:cNvPr>
            <p:cNvSpPr/>
            <p:nvPr/>
          </p:nvSpPr>
          <p:spPr>
            <a:xfrm>
              <a:off x="3635655" y="9911155"/>
              <a:ext cx="775641" cy="211196"/>
            </a:xfrm>
            <a:custGeom>
              <a:avLst/>
              <a:gdLst>
                <a:gd name="connsiteX0" fmla="*/ 748051 w 775641"/>
                <a:gd name="connsiteY0" fmla="*/ 0 h 211196"/>
                <a:gd name="connsiteX1" fmla="*/ 27591 w 775641"/>
                <a:gd name="connsiteY1" fmla="*/ 0 h 211196"/>
                <a:gd name="connsiteX2" fmla="*/ 0 w 775641"/>
                <a:gd name="connsiteY2" fmla="*/ 27591 h 211196"/>
                <a:gd name="connsiteX3" fmla="*/ 0 w 775641"/>
                <a:gd name="connsiteY3" fmla="*/ 183606 h 211196"/>
                <a:gd name="connsiteX4" fmla="*/ 27591 w 775641"/>
                <a:gd name="connsiteY4" fmla="*/ 211196 h 211196"/>
                <a:gd name="connsiteX5" fmla="*/ 748051 w 775641"/>
                <a:gd name="connsiteY5" fmla="*/ 211196 h 211196"/>
                <a:gd name="connsiteX6" fmla="*/ 775642 w 775641"/>
                <a:gd name="connsiteY6" fmla="*/ 183606 h 211196"/>
                <a:gd name="connsiteX7" fmla="*/ 775642 w 775641"/>
                <a:gd name="connsiteY7" fmla="*/ 27591 h 211196"/>
                <a:gd name="connsiteX8" fmla="*/ 748051 w 775641"/>
                <a:gd name="connsiteY8" fmla="*/ 0 h 21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5641" h="211196">
                  <a:moveTo>
                    <a:pt x="748051" y="0"/>
                  </a:moveTo>
                  <a:lnTo>
                    <a:pt x="27591" y="0"/>
                  </a:lnTo>
                  <a:cubicBezTo>
                    <a:pt x="12411" y="0"/>
                    <a:pt x="0" y="12299"/>
                    <a:pt x="0" y="27591"/>
                  </a:cubicBezTo>
                  <a:lnTo>
                    <a:pt x="0" y="183606"/>
                  </a:lnTo>
                  <a:cubicBezTo>
                    <a:pt x="0" y="198786"/>
                    <a:pt x="12300" y="211196"/>
                    <a:pt x="27591" y="211196"/>
                  </a:cubicBezTo>
                  <a:lnTo>
                    <a:pt x="748051" y="211196"/>
                  </a:lnTo>
                  <a:cubicBezTo>
                    <a:pt x="763232" y="211196"/>
                    <a:pt x="775642" y="198896"/>
                    <a:pt x="775642" y="183606"/>
                  </a:cubicBezTo>
                  <a:lnTo>
                    <a:pt x="775642" y="27591"/>
                  </a:lnTo>
                  <a:cubicBezTo>
                    <a:pt x="775642" y="12410"/>
                    <a:pt x="763343" y="0"/>
                    <a:pt x="748051" y="0"/>
                  </a:cubicBezTo>
                  <a:close/>
                </a:path>
              </a:pathLst>
            </a:custGeom>
            <a:solidFill>
              <a:srgbClr val="65B8E8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E84B0E0D-980A-4A36-92A1-5E9691B7910C}"/>
                </a:ext>
              </a:extLst>
            </p:cNvPr>
            <p:cNvSpPr/>
            <p:nvPr/>
          </p:nvSpPr>
          <p:spPr>
            <a:xfrm>
              <a:off x="3683745" y="9987832"/>
              <a:ext cx="360008" cy="57951"/>
            </a:xfrm>
            <a:custGeom>
              <a:avLst/>
              <a:gdLst>
                <a:gd name="connsiteX0" fmla="*/ 360009 w 360008"/>
                <a:gd name="connsiteY0" fmla="*/ 43436 h 57951"/>
                <a:gd name="connsiteX1" fmla="*/ 345493 w 360008"/>
                <a:gd name="connsiteY1" fmla="*/ 57951 h 57951"/>
                <a:gd name="connsiteX2" fmla="*/ 14516 w 360008"/>
                <a:gd name="connsiteY2" fmla="*/ 57951 h 57951"/>
                <a:gd name="connsiteX3" fmla="*/ 0 w 360008"/>
                <a:gd name="connsiteY3" fmla="*/ 43436 h 57951"/>
                <a:gd name="connsiteX4" fmla="*/ 0 w 360008"/>
                <a:gd name="connsiteY4" fmla="*/ 14516 h 57951"/>
                <a:gd name="connsiteX5" fmla="*/ 14516 w 360008"/>
                <a:gd name="connsiteY5" fmla="*/ 0 h 57951"/>
                <a:gd name="connsiteX6" fmla="*/ 345493 w 360008"/>
                <a:gd name="connsiteY6" fmla="*/ 0 h 57951"/>
                <a:gd name="connsiteX7" fmla="*/ 360009 w 360008"/>
                <a:gd name="connsiteY7" fmla="*/ 14516 h 57951"/>
                <a:gd name="connsiteX8" fmla="*/ 360009 w 360008"/>
                <a:gd name="connsiteY8" fmla="*/ 43436 h 5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008" h="57951">
                  <a:moveTo>
                    <a:pt x="360009" y="43436"/>
                  </a:moveTo>
                  <a:cubicBezTo>
                    <a:pt x="360009" y="51414"/>
                    <a:pt x="353471" y="57951"/>
                    <a:pt x="345493" y="57951"/>
                  </a:cubicBezTo>
                  <a:lnTo>
                    <a:pt x="14516" y="57951"/>
                  </a:lnTo>
                  <a:cubicBezTo>
                    <a:pt x="6538" y="57951"/>
                    <a:pt x="0" y="51414"/>
                    <a:pt x="0" y="43436"/>
                  </a:cubicBezTo>
                  <a:lnTo>
                    <a:pt x="0" y="14516"/>
                  </a:lnTo>
                  <a:cubicBezTo>
                    <a:pt x="0" y="6538"/>
                    <a:pt x="6538" y="0"/>
                    <a:pt x="14516" y="0"/>
                  </a:cubicBezTo>
                  <a:lnTo>
                    <a:pt x="345493" y="0"/>
                  </a:lnTo>
                  <a:cubicBezTo>
                    <a:pt x="353471" y="0"/>
                    <a:pt x="360009" y="6538"/>
                    <a:pt x="360009" y="14516"/>
                  </a:cubicBezTo>
                  <a:lnTo>
                    <a:pt x="360009" y="43436"/>
                  </a:ln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371B753C-F229-4308-BCB8-1D538F0A6A2E}"/>
                </a:ext>
              </a:extLst>
            </p:cNvPr>
            <p:cNvSpPr/>
            <p:nvPr/>
          </p:nvSpPr>
          <p:spPr>
            <a:xfrm>
              <a:off x="4113118" y="9987832"/>
              <a:ext cx="57840" cy="57840"/>
            </a:xfrm>
            <a:custGeom>
              <a:avLst/>
              <a:gdLst>
                <a:gd name="connsiteX0" fmla="*/ 57841 w 57840"/>
                <a:gd name="connsiteY0" fmla="*/ 28920 h 57840"/>
                <a:gd name="connsiteX1" fmla="*/ 28921 w 57840"/>
                <a:gd name="connsiteY1" fmla="*/ 57840 h 57840"/>
                <a:gd name="connsiteX2" fmla="*/ 0 w 57840"/>
                <a:gd name="connsiteY2" fmla="*/ 28920 h 57840"/>
                <a:gd name="connsiteX3" fmla="*/ 28921 w 57840"/>
                <a:gd name="connsiteY3" fmla="*/ 0 h 57840"/>
                <a:gd name="connsiteX4" fmla="*/ 57841 w 57840"/>
                <a:gd name="connsiteY4" fmla="*/ 2892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57841" y="28920"/>
                  </a:moveTo>
                  <a:cubicBezTo>
                    <a:pt x="57841" y="44893"/>
                    <a:pt x="44893" y="57840"/>
                    <a:pt x="28921" y="57840"/>
                  </a:cubicBezTo>
                  <a:cubicBezTo>
                    <a:pt x="12948" y="57840"/>
                    <a:pt x="0" y="44893"/>
                    <a:pt x="0" y="28920"/>
                  </a:cubicBezTo>
                  <a:cubicBezTo>
                    <a:pt x="0" y="12948"/>
                    <a:pt x="12949" y="0"/>
                    <a:pt x="28921" y="0"/>
                  </a:cubicBezTo>
                  <a:cubicBezTo>
                    <a:pt x="44893" y="0"/>
                    <a:pt x="57841" y="12948"/>
                    <a:pt x="57841" y="2892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CCAD00C9-C5FC-4529-8A04-7CBBBEE95F57}"/>
                </a:ext>
              </a:extLst>
            </p:cNvPr>
            <p:cNvSpPr/>
            <p:nvPr/>
          </p:nvSpPr>
          <p:spPr>
            <a:xfrm>
              <a:off x="4214505" y="9987832"/>
              <a:ext cx="57840" cy="57840"/>
            </a:xfrm>
            <a:custGeom>
              <a:avLst/>
              <a:gdLst>
                <a:gd name="connsiteX0" fmla="*/ 57841 w 57840"/>
                <a:gd name="connsiteY0" fmla="*/ 28920 h 57840"/>
                <a:gd name="connsiteX1" fmla="*/ 28921 w 57840"/>
                <a:gd name="connsiteY1" fmla="*/ 57840 h 57840"/>
                <a:gd name="connsiteX2" fmla="*/ 0 w 57840"/>
                <a:gd name="connsiteY2" fmla="*/ 28920 h 57840"/>
                <a:gd name="connsiteX3" fmla="*/ 28921 w 57840"/>
                <a:gd name="connsiteY3" fmla="*/ 0 h 57840"/>
                <a:gd name="connsiteX4" fmla="*/ 57841 w 57840"/>
                <a:gd name="connsiteY4" fmla="*/ 2892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57841" y="28920"/>
                  </a:moveTo>
                  <a:cubicBezTo>
                    <a:pt x="57841" y="44893"/>
                    <a:pt x="44893" y="57840"/>
                    <a:pt x="28921" y="57840"/>
                  </a:cubicBezTo>
                  <a:cubicBezTo>
                    <a:pt x="12948" y="57840"/>
                    <a:pt x="0" y="44893"/>
                    <a:pt x="0" y="28920"/>
                  </a:cubicBezTo>
                  <a:cubicBezTo>
                    <a:pt x="0" y="12948"/>
                    <a:pt x="12949" y="0"/>
                    <a:pt x="28921" y="0"/>
                  </a:cubicBezTo>
                  <a:cubicBezTo>
                    <a:pt x="44893" y="0"/>
                    <a:pt x="57841" y="12948"/>
                    <a:pt x="57841" y="2892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B2A9BC32-726E-47B7-9A60-76381A860DE3}"/>
                </a:ext>
              </a:extLst>
            </p:cNvPr>
            <p:cNvSpPr/>
            <p:nvPr/>
          </p:nvSpPr>
          <p:spPr>
            <a:xfrm>
              <a:off x="4315782" y="9987832"/>
              <a:ext cx="57840" cy="57840"/>
            </a:xfrm>
            <a:custGeom>
              <a:avLst/>
              <a:gdLst>
                <a:gd name="connsiteX0" fmla="*/ 28921 w 57840"/>
                <a:gd name="connsiteY0" fmla="*/ 57840 h 57840"/>
                <a:gd name="connsiteX1" fmla="*/ 0 w 57840"/>
                <a:gd name="connsiteY1" fmla="*/ 28920 h 57840"/>
                <a:gd name="connsiteX2" fmla="*/ 28921 w 57840"/>
                <a:gd name="connsiteY2" fmla="*/ 0 h 57840"/>
                <a:gd name="connsiteX3" fmla="*/ 57841 w 57840"/>
                <a:gd name="connsiteY3" fmla="*/ 28920 h 57840"/>
                <a:gd name="connsiteX4" fmla="*/ 28921 w 57840"/>
                <a:gd name="connsiteY4" fmla="*/ 57840 h 5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40" h="57840">
                  <a:moveTo>
                    <a:pt x="28921" y="57840"/>
                  </a:moveTo>
                  <a:cubicBezTo>
                    <a:pt x="12964" y="57840"/>
                    <a:pt x="0" y="44876"/>
                    <a:pt x="0" y="28920"/>
                  </a:cubicBezTo>
                  <a:cubicBezTo>
                    <a:pt x="0" y="12964"/>
                    <a:pt x="12964" y="0"/>
                    <a:pt x="28921" y="0"/>
                  </a:cubicBezTo>
                  <a:cubicBezTo>
                    <a:pt x="44877" y="0"/>
                    <a:pt x="57841" y="12964"/>
                    <a:pt x="57841" y="28920"/>
                  </a:cubicBezTo>
                  <a:cubicBezTo>
                    <a:pt x="57841" y="44876"/>
                    <a:pt x="44877" y="57840"/>
                    <a:pt x="28921" y="57840"/>
                  </a:cubicBezTo>
                  <a:close/>
                </a:path>
              </a:pathLst>
            </a:custGeom>
            <a:solidFill>
              <a:srgbClr val="222933"/>
            </a:solidFill>
            <a:ln w="110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60" name="Picture 2" descr="Résultat de recherche d'images pour &quot;portable flat icone&quot;">
            <a:extLst>
              <a:ext uri="{FF2B5EF4-FFF2-40B4-BE49-F238E27FC236}">
                <a16:creationId xmlns:a16="http://schemas.microsoft.com/office/drawing/2014/main" id="{6BDB7C69-EC72-4AB5-B227-F164808912BD}"/>
              </a:ext>
            </a:extLst>
          </p:cNvPr>
          <p:cNvPicPr>
            <a:picLocks noChangeAspect="1" noChangeArrowheads="1"/>
          </p:cNvPicPr>
          <p:nvPr>
            <p:custDataLst>
              <p:tags r:id="rId12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138" y="3081432"/>
            <a:ext cx="1942549" cy="27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467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1F62127-A159-434C-B92E-5170773DAF71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/>
              <a:t>Présentation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fr-FR"/>
              <a:t>Retrofit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F5D5D6F-C781-4E97-A925-7524CCEC016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86119" y="3007559"/>
            <a:ext cx="11219762" cy="12106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276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1F62127-A159-434C-B92E-5170773DAF71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dirty="0"/>
              <a:t>Mise en place</a:t>
            </a:r>
          </a:p>
          <a:p>
            <a:pPr marL="0" indent="0">
              <a:buNone/>
            </a:pPr>
            <a:endParaRPr lang="fr-FR" sz="1800" b="1" dirty="0"/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Ajouter les dépendances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Ajouter les permissions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Créer le model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Créer le service client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Utiliser le service client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fr-FR"/>
              <a:t>Retrofit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763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Étape 1/5 : ajouter les dépendances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9B1BCD-8450-43DC-A677-2210DB59FA4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79454" y="1860531"/>
            <a:ext cx="10104895" cy="41880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0DEC40A-A1B6-449D-A81D-B00C517C7659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579454" y="2666444"/>
            <a:ext cx="10104895" cy="30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Rectangle 1">
            <a:extLst>
              <a:ext uri="{FF2B5EF4-FFF2-40B4-BE49-F238E27FC236}">
                <a16:creationId xmlns:a16="http://schemas.microsoft.com/office/drawing/2014/main" id="{45CDED93-D364-48DB-8624-9874F48B96A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765435" y="4512438"/>
            <a:ext cx="8496885" cy="14773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5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kumimoji="0" lang="fr-FR" altLang="fr-FR" sz="15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Retrofit</a:t>
            </a:r>
            <a:br>
              <a:rPr kumimoji="0" lang="fr-FR" altLang="fr-FR" sz="15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5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com.squareup.moshi:moshi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version_moshi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5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com.squareup.moshi:moshi-kotlin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version_moshi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"com.squareup.retrofit2:converter-moshi: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fr-FR" altLang="fr-FR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version_retrofit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fr-FR" altLang="fr-F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CEBA4E3-7D03-41EF-B57C-86808617D513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765435" y="2765588"/>
            <a:ext cx="5880295" cy="169277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compileOptions</a:t>
            </a:r>
            <a:r>
              <a:rPr kumimoji="0" lang="fr-FR" altLang="fr-FR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sourceCompatibility</a:t>
            </a:r>
            <a:r>
              <a:rPr kumimoji="0" lang="fr-FR" altLang="fr-FR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JavaVersion.</a:t>
            </a:r>
            <a:r>
              <a:rPr kumimoji="0" lang="fr-FR" altLang="fr-FR" sz="13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VERSION_1_8</a:t>
            </a:r>
            <a:br>
              <a:rPr kumimoji="0" lang="fr-FR" altLang="fr-FR" sz="13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targetCompatibility</a:t>
            </a:r>
            <a:r>
              <a:rPr kumimoji="0" lang="fr-FR" altLang="fr-FR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JavaVersion.</a:t>
            </a:r>
            <a:r>
              <a:rPr kumimoji="0" lang="fr-FR" altLang="fr-FR" sz="13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VERSION_1_8</a:t>
            </a:r>
            <a:br>
              <a:rPr kumimoji="0" lang="fr-FR" altLang="fr-FR" sz="13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kotlinOptions</a:t>
            </a:r>
            <a:r>
              <a:rPr kumimoji="0" lang="fr-FR" altLang="fr-FR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jvmTarget</a:t>
            </a:r>
            <a:r>
              <a:rPr kumimoji="0" lang="fr-FR" altLang="fr-FR" sz="1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"1.8"</a:t>
            </a:r>
            <a:b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3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fr-FR" altLang="fr-FR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839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Étape 2/5 : ajouter la permission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9B1BCD-8450-43DC-A677-2210DB59FA4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79454" y="1860531"/>
            <a:ext cx="10104895" cy="41880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0DEC40A-A1B6-449D-A81D-B00C517C7659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579454" y="2666444"/>
            <a:ext cx="10104895" cy="30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Rectangle 1">
            <a:extLst>
              <a:ext uri="{FF2B5EF4-FFF2-40B4-BE49-F238E27FC236}">
                <a16:creationId xmlns:a16="http://schemas.microsoft.com/office/drawing/2014/main" id="{45CDED93-D364-48DB-8624-9874F48B96A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675133" y="2966335"/>
            <a:ext cx="8496885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manifest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xmlns: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="http://schemas.android.com/apk/res/android"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package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fr.eni.randomchuck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uses-permission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:name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android.permission.INTERNET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[…]</a:t>
            </a:r>
            <a:endParaRPr kumimoji="0" lang="fr-FR" altLang="fr-FR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682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Étape 3/5 : créer le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9B1BCD-8450-43DC-A677-2210DB59FA4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79454" y="1860531"/>
            <a:ext cx="10104895" cy="30533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0DEC40A-A1B6-449D-A81D-B00C517C7659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579454" y="2666444"/>
            <a:ext cx="10104895" cy="30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682289A2-DD35-40C9-B46E-C103FE7550D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51563" y="1865502"/>
            <a:ext cx="1146874" cy="63244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fr-FR" sz="2400" b="1" dirty="0">
                <a:solidFill>
                  <a:srgbClr val="0090CD"/>
                </a:solidFill>
              </a:rPr>
              <a:t>KOTLIN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B5C97F18-031F-48A8-83D5-0A1374B9DA76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751563" y="3203435"/>
            <a:ext cx="2950283" cy="11695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data class 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Joke(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String,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@Json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name =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"icon_url"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String,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@Json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name =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"value"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joke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String</a:t>
            </a:r>
            <a:b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87C089C4-9D53-4DBC-BFA6-B61F64CAB28D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00420" y="3393079"/>
            <a:ext cx="7170057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{"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categories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":[],"created_at":"2020-01-05 13:42:20.262289","icon_url":"https://assets.chucknorris.host/img/avatar/chuck-norris.png","id":"jkjXzO15TPqsHoH_sXnDaw","updated_at":"2020-01-05 13:42:20.262289","url":"https://api.chucknorris.io/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jokes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/jkjXzO15TPqsHoH_sXnDaw","value":"While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some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 people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prefer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peanut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 butter or jam on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their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 toast, Chuck Norris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prefers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 napalm."}</a:t>
            </a:r>
            <a:r>
              <a:rPr kumimoji="0" lang="fr-FR" altLang="fr-FR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562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3DF858A-2ECC-436C-B594-630F7F1CD1C3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Communiquer avec une API REST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F4F8F9D-F07E-4165-A736-A16F789F02FE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fr-FR" dirty="0"/>
              <a:t>Étape 4/5 : créer le service client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9B1BCD-8450-43DC-A677-2210DB59FA4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79454" y="1878350"/>
            <a:ext cx="10104895" cy="43715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0DEC40A-A1B6-449D-A81D-B00C517C7659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1579454" y="2666444"/>
            <a:ext cx="10104895" cy="30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682289A2-DD35-40C9-B46E-C103FE7550D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51563" y="1865502"/>
            <a:ext cx="1146874" cy="63244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fr-FR" sz="2400" b="1" dirty="0">
                <a:solidFill>
                  <a:srgbClr val="0090CD"/>
                </a:solidFill>
              </a:rPr>
              <a:t>KOTLIN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BCAF6ED-1469-46B3-BDE4-00EB99BB02E4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751563" y="2754188"/>
            <a:ext cx="7406700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interface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ChuckService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companion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BASE_URL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"https://api.chucknorris.io/jokes/"</a:t>
            </a: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moshi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Moshi.Builder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.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KotlinJsonAdapterFactory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.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retrofit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Retrofit.Builder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.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addConverterFactory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MoshiConverterFactory.create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moshi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.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baseUrl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BASE_URL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.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@GET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"random"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suspend fun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randomFact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 Joke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ChuckApi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fr-FR" altLang="fr-FR" sz="1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retrofitService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ChuckService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by </a:t>
            </a:r>
            <a:r>
              <a:rPr kumimoji="0" lang="fr-FR" altLang="fr-FR" sz="10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lazy</a:t>
            </a:r>
            <a:r>
              <a:rPr kumimoji="0" lang="fr-FR" altLang="fr-FR" sz="10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fr-FR" altLang="fr-FR" sz="1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retrofit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.create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ChuckService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0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fr-FR" altLang="fr-FR" sz="1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45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THÈME OFFICE" val="RIT6VH5m"/>
  <p:tag name="ARTICULATE_DESIGN_ID_1_THÈME OFFICE" val="R66cABEG"/>
  <p:tag name="ARTICULATE_PROJECT_OPEN" val="0"/>
  <p:tag name="ARTICULATE_SLIDE_COUNT" val="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6D81C18CA3A143BFCE988E0B855946" ma:contentTypeVersion="10" ma:contentTypeDescription="Crée un document." ma:contentTypeScope="" ma:versionID="843ccf878f9b1445a0d8d8e2fe9a4a21">
  <xsd:schema xmlns:xsd="http://www.w3.org/2001/XMLSchema" xmlns:xs="http://www.w3.org/2001/XMLSchema" xmlns:p="http://schemas.microsoft.com/office/2006/metadata/properties" xmlns:ns2="c016370a-b7c9-4039-9eaa-9f6016a33bd2" xmlns:ns3="2b844f85-d02a-4d35-aab0-730ea0553e8d" targetNamespace="http://schemas.microsoft.com/office/2006/metadata/properties" ma:root="true" ma:fieldsID="b8408d31c7985c57229d75061a595e0b" ns2:_="" ns3:_="">
    <xsd:import namespace="c016370a-b7c9-4039-9eaa-9f6016a33bd2"/>
    <xsd:import namespace="2b844f85-d02a-4d35-aab0-730ea0553e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16370a-b7c9-4039-9eaa-9f6016a33b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844f85-d02a-4d35-aab0-730ea0553e8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72C3E-3E7B-48D2-BE64-60D4B59381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16370a-b7c9-4039-9eaa-9f6016a33bd2"/>
    <ds:schemaRef ds:uri="2b844f85-d02a-4d35-aab0-730ea0553e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744E35-8DFE-42FB-9B27-EF60FB2821E4}">
  <ds:schemaRefs>
    <ds:schemaRef ds:uri="c016370a-b7c9-4039-9eaa-9f6016a33bd2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2b844f85-d02a-4d35-aab0-730ea0553e8d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804</Words>
  <Application>Microsoft Office PowerPoint</Application>
  <PresentationFormat>Grand écran</PresentationFormat>
  <Paragraphs>60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Segoe UI Light</vt:lpstr>
      <vt:lpstr>Consolas</vt:lpstr>
      <vt:lpstr>Arial Unicode MS</vt:lpstr>
      <vt:lpstr>Segoe UI</vt:lpstr>
      <vt:lpstr>Calibri</vt:lpstr>
      <vt:lpstr>Thème Office</vt:lpstr>
      <vt:lpstr>1_Thème Office</vt:lpstr>
      <vt:lpstr>Le développement  d’une application mobile  sous Android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  <vt:lpstr>Communiquer avec une API REST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Nathalie HERVOCHE</dc:creator>
  <cp:lastModifiedBy>Anthony COSSON</cp:lastModifiedBy>
  <cp:revision>1093</cp:revision>
  <dcterms:created xsi:type="dcterms:W3CDTF">2017-05-09T08:51:09Z</dcterms:created>
  <dcterms:modified xsi:type="dcterms:W3CDTF">2022-01-28T08:41:36Z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f66734b3-83b1-41cc-940e-f23d0c158fc1</vt:lpwstr>
  </property>
  <property fmtid="{D5CDD505-2E9C-101B-9397-08002B2CF9AE}" pid="3" name="ContentTypeId">
    <vt:lpwstr>0x010100AC6D81C18CA3A143BFCE988E0B855946</vt:lpwstr>
  </property>
  <property fmtid="{D5CDD505-2E9C-101B-9397-08002B2CF9AE}" pid="4" name="ArticulateGUID">
    <vt:lpwstr>4C016939-3D63-4BD5-8C4B-0D84325C8D72</vt:lpwstr>
  </property>
  <property fmtid="{D5CDD505-2E9C-101B-9397-08002B2CF9AE}" pid="5" name="ArticulatePath">
    <vt:lpwstr>débuter_powerapps_video_ENI</vt:lpwstr>
  </property>
</Properties>
</file>